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4"/>
  </p:notesMasterIdLst>
  <p:sldIdLst>
    <p:sldId id="256" r:id="rId5"/>
    <p:sldId id="276" r:id="rId6"/>
    <p:sldId id="285" r:id="rId7"/>
    <p:sldId id="258" r:id="rId8"/>
    <p:sldId id="259" r:id="rId9"/>
    <p:sldId id="280" r:id="rId10"/>
    <p:sldId id="281" r:id="rId11"/>
    <p:sldId id="272" r:id="rId12"/>
    <p:sldId id="264" r:id="rId13"/>
    <p:sldId id="273" r:id="rId14"/>
    <p:sldId id="274" r:id="rId15"/>
    <p:sldId id="275" r:id="rId16"/>
    <p:sldId id="282" r:id="rId17"/>
    <p:sldId id="284" r:id="rId18"/>
    <p:sldId id="287" r:id="rId19"/>
    <p:sldId id="283" r:id="rId20"/>
    <p:sldId id="286" r:id="rId21"/>
    <p:sldId id="277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A4306-AEAE-4FBB-87B9-EC19C8C93AC4}" v="67" vWet="69" dt="2021-01-06T01:04:07.404"/>
    <p1510:client id="{3D65B181-7A1E-40C6-A175-2C016ADB3D78}" v="42" dt="2021-01-05T19:48:50.518"/>
    <p1510:client id="{75EDB68E-C7B7-4A02-A83D-72C641304FD3}" v="9" dt="2021-01-06T01:05:32.759"/>
    <p1510:client id="{CF8FFCB3-40CA-4101-A0A8-F907B5592F9B}" v="867" dt="2021-01-06T00:48:19.979"/>
    <p1510:client id="{F8F06DBF-44E5-4F9E-A1D5-AF39D9CFB37C}" v="843" dt="2021-01-06T13:51:18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A. Jordan" userId="S::jordank@nsula.edu::51e58365-bf97-44dd-abc0-1558541930c3" providerId="AD" clId="Web-{B929DE44-096C-4575-A8F0-32872533AA30}"/>
    <pc:docChg chg="delSld modSld">
      <pc:chgData name="Katrina A. Jordan" userId="S::jordank@nsula.edu::51e58365-bf97-44dd-abc0-1558541930c3" providerId="AD" clId="Web-{B929DE44-096C-4575-A8F0-32872533AA30}" dt="2021-01-04T21:30:18.328" v="7"/>
      <pc:docMkLst>
        <pc:docMk/>
      </pc:docMkLst>
      <pc:sldChg chg="addSp modSp">
        <pc:chgData name="Katrina A. Jordan" userId="S::jordank@nsula.edu::51e58365-bf97-44dd-abc0-1558541930c3" providerId="AD" clId="Web-{B929DE44-096C-4575-A8F0-32872533AA30}" dt="2021-01-04T21:29:14.702" v="6" actId="14100"/>
        <pc:sldMkLst>
          <pc:docMk/>
          <pc:sldMk cId="2082165971" sldId="282"/>
        </pc:sldMkLst>
        <pc:spChg chg="mod">
          <ac:chgData name="Katrina A. Jordan" userId="S::jordank@nsula.edu::51e58365-bf97-44dd-abc0-1558541930c3" providerId="AD" clId="Web-{B929DE44-096C-4575-A8F0-32872533AA30}" dt="2021-01-04T21:28:47.061" v="0" actId="20577"/>
          <ac:spMkLst>
            <pc:docMk/>
            <pc:sldMk cId="2082165971" sldId="282"/>
            <ac:spMk id="2" creationId="{D3BB722E-976A-4213-B840-F94ABDD6611F}"/>
          </ac:spMkLst>
        </pc:spChg>
        <pc:picChg chg="add mod">
          <ac:chgData name="Katrina A. Jordan" userId="S::jordank@nsula.edu::51e58365-bf97-44dd-abc0-1558541930c3" providerId="AD" clId="Web-{B929DE44-096C-4575-A8F0-32872533AA30}" dt="2021-01-04T21:29:14.702" v="6" actId="14100"/>
          <ac:picMkLst>
            <pc:docMk/>
            <pc:sldMk cId="2082165971" sldId="282"/>
            <ac:picMk id="3" creationId="{D21DE889-5660-4B03-9E82-70F516AC6532}"/>
          </ac:picMkLst>
        </pc:picChg>
      </pc:sldChg>
      <pc:sldChg chg="del">
        <pc:chgData name="Katrina A. Jordan" userId="S::jordank@nsula.edu::51e58365-bf97-44dd-abc0-1558541930c3" providerId="AD" clId="Web-{B929DE44-096C-4575-A8F0-32872533AA30}" dt="2021-01-04T21:30:18.328" v="7"/>
        <pc:sldMkLst>
          <pc:docMk/>
          <pc:sldMk cId="646888993" sldId="283"/>
        </pc:sldMkLst>
      </pc:sldChg>
    </pc:docChg>
  </pc:docChgLst>
  <pc:docChgLst>
    <pc:chgData name="Katrina A. Jordan" userId="S::jordank@nsula.edu::51e58365-bf97-44dd-abc0-1558541930c3" providerId="AD" clId="Web-{D7C7D6A2-60EE-4BB8-8DF7-FAC047AAF2E5}"/>
    <pc:docChg chg="delSld modSld">
      <pc:chgData name="Katrina A. Jordan" userId="S::jordank@nsula.edu::51e58365-bf97-44dd-abc0-1558541930c3" providerId="AD" clId="Web-{D7C7D6A2-60EE-4BB8-8DF7-FAC047AAF2E5}" dt="2020-12-11T20:01:11.510" v="80" actId="20577"/>
      <pc:docMkLst>
        <pc:docMk/>
      </pc:docMkLst>
      <pc:sldChg chg="modSp">
        <pc:chgData name="Katrina A. Jordan" userId="S::jordank@nsula.edu::51e58365-bf97-44dd-abc0-1558541930c3" providerId="AD" clId="Web-{D7C7D6A2-60EE-4BB8-8DF7-FAC047AAF2E5}" dt="2020-12-11T20:01:09.979" v="78" actId="20577"/>
        <pc:sldMkLst>
          <pc:docMk/>
          <pc:sldMk cId="1776470499" sldId="257"/>
        </pc:sldMkLst>
        <pc:spChg chg="mod">
          <ac:chgData name="Katrina A. Jordan" userId="S::jordank@nsula.edu::51e58365-bf97-44dd-abc0-1558541930c3" providerId="AD" clId="Web-{D7C7D6A2-60EE-4BB8-8DF7-FAC047AAF2E5}" dt="2020-12-11T20:01:09.979" v="78" actId="20577"/>
          <ac:spMkLst>
            <pc:docMk/>
            <pc:sldMk cId="1776470499" sldId="257"/>
            <ac:spMk id="2" creationId="{6CCE624B-5AAB-4A26-90B0-729DDAFB805E}"/>
          </ac:spMkLst>
        </pc:spChg>
        <pc:picChg chg="mod">
          <ac:chgData name="Katrina A. Jordan" userId="S::jordank@nsula.edu::51e58365-bf97-44dd-abc0-1558541930c3" providerId="AD" clId="Web-{D7C7D6A2-60EE-4BB8-8DF7-FAC047AAF2E5}" dt="2020-12-11T20:01:02.135" v="77" actId="1076"/>
          <ac:picMkLst>
            <pc:docMk/>
            <pc:sldMk cId="1776470499" sldId="257"/>
            <ac:picMk id="4" creationId="{D01F4BCF-EDCC-4393-9C8E-8878B64CF99C}"/>
          </ac:picMkLst>
        </pc:picChg>
      </pc:sldChg>
      <pc:sldChg chg="del mod modShow">
        <pc:chgData name="Katrina A. Jordan" userId="S::jordank@nsula.edu::51e58365-bf97-44dd-abc0-1558541930c3" providerId="AD" clId="Web-{D7C7D6A2-60EE-4BB8-8DF7-FAC047AAF2E5}" dt="2020-12-11T16:51:52" v="32"/>
        <pc:sldMkLst>
          <pc:docMk/>
          <pc:sldMk cId="878227299" sldId="263"/>
        </pc:sldMkLst>
      </pc:sldChg>
      <pc:sldChg chg="modNotes">
        <pc:chgData name="Katrina A. Jordan" userId="S::jordank@nsula.edu::51e58365-bf97-44dd-abc0-1558541930c3" providerId="AD" clId="Web-{D7C7D6A2-60EE-4BB8-8DF7-FAC047AAF2E5}" dt="2020-12-11T16:50:34.373" v="18"/>
        <pc:sldMkLst>
          <pc:docMk/>
          <pc:sldMk cId="3356000754" sldId="264"/>
        </pc:sldMkLst>
      </pc:sldChg>
      <pc:sldChg chg="modNotes">
        <pc:chgData name="Katrina A. Jordan" userId="S::jordank@nsula.edu::51e58365-bf97-44dd-abc0-1558541930c3" providerId="AD" clId="Web-{D7C7D6A2-60EE-4BB8-8DF7-FAC047AAF2E5}" dt="2020-12-11T16:48:01.042" v="6"/>
        <pc:sldMkLst>
          <pc:docMk/>
          <pc:sldMk cId="4113175336" sldId="273"/>
        </pc:sldMkLst>
      </pc:sldChg>
      <pc:sldChg chg="modNotes">
        <pc:chgData name="Katrina A. Jordan" userId="S::jordank@nsula.edu::51e58365-bf97-44dd-abc0-1558541930c3" providerId="AD" clId="Web-{D7C7D6A2-60EE-4BB8-8DF7-FAC047AAF2E5}" dt="2020-12-11T16:48:07.324" v="10"/>
        <pc:sldMkLst>
          <pc:docMk/>
          <pc:sldMk cId="978288878" sldId="274"/>
        </pc:sldMkLst>
      </pc:sldChg>
      <pc:sldChg chg="modSp modNotes">
        <pc:chgData name="Katrina A. Jordan" userId="S::jordank@nsula.edu::51e58365-bf97-44dd-abc0-1558541930c3" providerId="AD" clId="Web-{D7C7D6A2-60EE-4BB8-8DF7-FAC047AAF2E5}" dt="2020-12-11T19:59:02.914" v="46" actId="20577"/>
        <pc:sldMkLst>
          <pc:docMk/>
          <pc:sldMk cId="1363960248" sldId="275"/>
        </pc:sldMkLst>
        <pc:spChg chg="mod">
          <ac:chgData name="Katrina A. Jordan" userId="S::jordank@nsula.edu::51e58365-bf97-44dd-abc0-1558541930c3" providerId="AD" clId="Web-{D7C7D6A2-60EE-4BB8-8DF7-FAC047AAF2E5}" dt="2020-12-11T19:59:02.914" v="46" actId="20577"/>
          <ac:spMkLst>
            <pc:docMk/>
            <pc:sldMk cId="1363960248" sldId="275"/>
            <ac:spMk id="2" creationId="{C9D8113D-B13F-44DE-A2CB-AD5AC6FDA9E8}"/>
          </ac:spMkLst>
        </pc:spChg>
      </pc:sldChg>
      <pc:sldChg chg="modNotes">
        <pc:chgData name="Katrina A. Jordan" userId="S::jordank@nsula.edu::51e58365-bf97-44dd-abc0-1558541930c3" providerId="AD" clId="Web-{D7C7D6A2-60EE-4BB8-8DF7-FAC047AAF2E5}" dt="2020-12-11T16:53:03.564" v="37"/>
        <pc:sldMkLst>
          <pc:docMk/>
          <pc:sldMk cId="948880708" sldId="277"/>
        </pc:sldMkLst>
      </pc:sldChg>
    </pc:docChg>
  </pc:docChgLst>
  <pc:docChgLst>
    <pc:chgData name="Katrina A. Jordan" userId="S::jordank@nsula.edu::51e58365-bf97-44dd-abc0-1558541930c3" providerId="AD" clId="Web-{FA732FB2-18A3-4967-9778-E95C8BDC4222}"/>
    <pc:docChg chg="addSld delSld modSld sldOrd">
      <pc:chgData name="Katrina A. Jordan" userId="S::jordank@nsula.edu::51e58365-bf97-44dd-abc0-1558541930c3" providerId="AD" clId="Web-{FA732FB2-18A3-4967-9778-E95C8BDC4222}" dt="2020-12-11T20:02:13.852" v="43" actId="20577"/>
      <pc:docMkLst>
        <pc:docMk/>
      </pc:docMkLst>
      <pc:sldChg chg="del">
        <pc:chgData name="Katrina A. Jordan" userId="S::jordank@nsula.edu::51e58365-bf97-44dd-abc0-1558541930c3" providerId="AD" clId="Web-{FA732FB2-18A3-4967-9778-E95C8BDC4222}" dt="2020-12-11T20:01:47.118" v="1"/>
        <pc:sldMkLst>
          <pc:docMk/>
          <pc:sldMk cId="1776470499" sldId="257"/>
        </pc:sldMkLst>
      </pc:sldChg>
      <pc:sldChg chg="ord">
        <pc:chgData name="Katrina A. Jordan" userId="S::jordank@nsula.edu::51e58365-bf97-44dd-abc0-1558541930c3" providerId="AD" clId="Web-{FA732FB2-18A3-4967-9778-E95C8BDC4222}" dt="2020-12-11T20:01:40.025" v="0"/>
        <pc:sldMkLst>
          <pc:docMk/>
          <pc:sldMk cId="1930848666" sldId="278"/>
        </pc:sldMkLst>
      </pc:sldChg>
      <pc:sldChg chg="modSp new">
        <pc:chgData name="Katrina A. Jordan" userId="S::jordank@nsula.edu::51e58365-bf97-44dd-abc0-1558541930c3" providerId="AD" clId="Web-{FA732FB2-18A3-4967-9778-E95C8BDC4222}" dt="2020-12-11T20:02:12.587" v="41" actId="20577"/>
        <pc:sldMkLst>
          <pc:docMk/>
          <pc:sldMk cId="2082165971" sldId="282"/>
        </pc:sldMkLst>
        <pc:spChg chg="mod">
          <ac:chgData name="Katrina A. Jordan" userId="S::jordank@nsula.edu::51e58365-bf97-44dd-abc0-1558541930c3" providerId="AD" clId="Web-{FA732FB2-18A3-4967-9778-E95C8BDC4222}" dt="2020-12-11T20:02:12.587" v="41" actId="20577"/>
          <ac:spMkLst>
            <pc:docMk/>
            <pc:sldMk cId="2082165971" sldId="282"/>
            <ac:spMk id="2" creationId="{D3BB722E-976A-4213-B840-F94ABDD6611F}"/>
          </ac:spMkLst>
        </pc:spChg>
      </pc:sldChg>
    </pc:docChg>
  </pc:docChgLst>
  <pc:docChgLst>
    <pc:chgData name="Katrina A. Jordan" userId="S::jordank@nsula.edu::51e58365-bf97-44dd-abc0-1558541930c3" providerId="AD" clId="Web-{EE36F177-3AA3-4CF1-957B-8ADF8B887AF7}"/>
    <pc:docChg chg="modSld">
      <pc:chgData name="Katrina A. Jordan" userId="S::jordank@nsula.edu::51e58365-bf97-44dd-abc0-1558541930c3" providerId="AD" clId="Web-{EE36F177-3AA3-4CF1-957B-8ADF8B887AF7}" dt="2020-12-10T21:16:25.974" v="122" actId="1076"/>
      <pc:docMkLst>
        <pc:docMk/>
      </pc:docMkLst>
      <pc:sldChg chg="addSp delSp modSp modTransition addAnim delAnim modAnim">
        <pc:chgData name="Katrina A. Jordan" userId="S::jordank@nsula.edu::51e58365-bf97-44dd-abc0-1558541930c3" providerId="AD" clId="Web-{EE36F177-3AA3-4CF1-957B-8ADF8B887AF7}" dt="2020-12-10T21:16:25.974" v="122" actId="1076"/>
        <pc:sldMkLst>
          <pc:docMk/>
          <pc:sldMk cId="1070013107" sldId="258"/>
        </pc:sldMkLst>
        <pc:spChg chg="mod">
          <ac:chgData name="Katrina A. Jordan" userId="S::jordank@nsula.edu::51e58365-bf97-44dd-abc0-1558541930c3" providerId="AD" clId="Web-{EE36F177-3AA3-4CF1-957B-8ADF8B887AF7}" dt="2020-12-10T21:16:25.974" v="122" actId="1076"/>
          <ac:spMkLst>
            <pc:docMk/>
            <pc:sldMk cId="1070013107" sldId="258"/>
            <ac:spMk id="3" creationId="{D9ACD9AE-7B1E-4463-A2E3-D2436551572B}"/>
          </ac:spMkLst>
        </pc:spChg>
        <pc:spChg chg="add del mod">
          <ac:chgData name="Katrina A. Jordan" userId="S::jordank@nsula.edu::51e58365-bf97-44dd-abc0-1558541930c3" providerId="AD" clId="Web-{EE36F177-3AA3-4CF1-957B-8ADF8B887AF7}" dt="2020-12-10T21:12:30.369" v="57"/>
          <ac:spMkLst>
            <pc:docMk/>
            <pc:sldMk cId="1070013107" sldId="258"/>
            <ac:spMk id="4" creationId="{C9BD390E-A221-418D-9685-3071F934BAF4}"/>
          </ac:spMkLst>
        </pc:spChg>
        <pc:spChg chg="add mod">
          <ac:chgData name="Katrina A. Jordan" userId="S::jordank@nsula.edu::51e58365-bf97-44dd-abc0-1558541930c3" providerId="AD" clId="Web-{EE36F177-3AA3-4CF1-957B-8ADF8B887AF7}" dt="2020-12-10T21:14:16.639" v="88" actId="14100"/>
          <ac:spMkLst>
            <pc:docMk/>
            <pc:sldMk cId="1070013107" sldId="258"/>
            <ac:spMk id="5" creationId="{B659C084-77C0-49DF-AEAD-F0B3AB695EB6}"/>
          </ac:spMkLst>
        </pc:spChg>
        <pc:spChg chg="add del mod">
          <ac:chgData name="Katrina A. Jordan" userId="S::jordank@nsula.edu::51e58365-bf97-44dd-abc0-1558541930c3" providerId="AD" clId="Web-{EE36F177-3AA3-4CF1-957B-8ADF8B887AF7}" dt="2020-12-10T21:12:18.118" v="53"/>
          <ac:spMkLst>
            <pc:docMk/>
            <pc:sldMk cId="1070013107" sldId="258"/>
            <ac:spMk id="12" creationId="{C81C8DE3-CE41-4F48-94F8-7095A2E35D3A}"/>
          </ac:spMkLst>
        </pc:spChg>
        <pc:spChg chg="add del mod">
          <ac:chgData name="Katrina A. Jordan" userId="S::jordank@nsula.edu::51e58365-bf97-44dd-abc0-1558541930c3" providerId="AD" clId="Web-{EE36F177-3AA3-4CF1-957B-8ADF8B887AF7}" dt="2020-12-10T21:12:11.071" v="51"/>
          <ac:spMkLst>
            <pc:docMk/>
            <pc:sldMk cId="1070013107" sldId="258"/>
            <ac:spMk id="13" creationId="{5B881749-7F37-4D61-AE3F-AD36797F2FFD}"/>
          </ac:spMkLst>
        </pc:spChg>
        <pc:spChg chg="add del mod">
          <ac:chgData name="Katrina A. Jordan" userId="S::jordank@nsula.edu::51e58365-bf97-44dd-abc0-1558541930c3" providerId="AD" clId="Web-{EE36F177-3AA3-4CF1-957B-8ADF8B887AF7}" dt="2020-12-10T21:12:02.946" v="49"/>
          <ac:spMkLst>
            <pc:docMk/>
            <pc:sldMk cId="1070013107" sldId="258"/>
            <ac:spMk id="14" creationId="{BB5FF976-DC3F-498D-A8B4-425F80AA9836}"/>
          </ac:spMkLst>
        </pc:spChg>
        <pc:spChg chg="add del mod">
          <ac:chgData name="Katrina A. Jordan" userId="S::jordank@nsula.edu::51e58365-bf97-44dd-abc0-1558541930c3" providerId="AD" clId="Web-{EE36F177-3AA3-4CF1-957B-8ADF8B887AF7}" dt="2020-12-10T21:11:35.882" v="39"/>
          <ac:spMkLst>
            <pc:docMk/>
            <pc:sldMk cId="1070013107" sldId="258"/>
            <ac:spMk id="15" creationId="{29253EC1-F3FF-4110-B7DB-525478C37829}"/>
          </ac:spMkLst>
        </pc:spChg>
        <pc:spChg chg="add mod">
          <ac:chgData name="Katrina A. Jordan" userId="S::jordank@nsula.edu::51e58365-bf97-44dd-abc0-1558541930c3" providerId="AD" clId="Web-{EE36F177-3AA3-4CF1-957B-8ADF8B887AF7}" dt="2020-12-10T21:14:38.906" v="97" actId="14100"/>
          <ac:spMkLst>
            <pc:docMk/>
            <pc:sldMk cId="1070013107" sldId="258"/>
            <ac:spMk id="17" creationId="{66A4BB10-B56A-4B3C-94EB-CEBE0990305C}"/>
          </ac:spMkLst>
        </pc:spChg>
        <pc:spChg chg="add mod">
          <ac:chgData name="Katrina A. Jordan" userId="S::jordank@nsula.edu::51e58365-bf97-44dd-abc0-1558541930c3" providerId="AD" clId="Web-{EE36F177-3AA3-4CF1-957B-8ADF8B887AF7}" dt="2020-12-10T21:15:34.940" v="113" actId="1076"/>
          <ac:spMkLst>
            <pc:docMk/>
            <pc:sldMk cId="1070013107" sldId="258"/>
            <ac:spMk id="18" creationId="{F5CB5D53-C9CD-4387-8C7E-CE347D3CF162}"/>
          </ac:spMkLst>
        </pc:spChg>
        <pc:spChg chg="add mod">
          <ac:chgData name="Katrina A. Jordan" userId="S::jordank@nsula.edu::51e58365-bf97-44dd-abc0-1558541930c3" providerId="AD" clId="Web-{EE36F177-3AA3-4CF1-957B-8ADF8B887AF7}" dt="2020-12-10T21:15:27.205" v="112" actId="14100"/>
          <ac:spMkLst>
            <pc:docMk/>
            <pc:sldMk cId="1070013107" sldId="258"/>
            <ac:spMk id="19" creationId="{91E6B53B-40A4-4E92-AECB-1B53BF4E9961}"/>
          </ac:spMkLst>
        </pc:spChg>
      </pc:sldChg>
      <pc:sldChg chg="addAnim modAnim">
        <pc:chgData name="Katrina A. Jordan" userId="S::jordank@nsula.edu::51e58365-bf97-44dd-abc0-1558541930c3" providerId="AD" clId="Web-{EE36F177-3AA3-4CF1-957B-8ADF8B887AF7}" dt="2020-12-10T21:06:53.399" v="6"/>
        <pc:sldMkLst>
          <pc:docMk/>
          <pc:sldMk cId="2028110519" sldId="259"/>
        </pc:sldMkLst>
      </pc:sldChg>
    </pc:docChg>
  </pc:docChgLst>
  <pc:docChgLst>
    <pc:chgData name="Joseph Stepp" userId="S::steppj@nsula.edu::f3205010-99cd-4221-97cb-61dd066401e9" providerId="AD" clId="Web-{0126CBC2-2267-4102-A119-57FE0B093323}"/>
    <pc:docChg chg="delSld">
      <pc:chgData name="Joseph Stepp" userId="S::steppj@nsula.edu::f3205010-99cd-4221-97cb-61dd066401e9" providerId="AD" clId="Web-{0126CBC2-2267-4102-A119-57FE0B093323}" dt="2020-12-08T22:46:30.003" v="0"/>
      <pc:docMkLst>
        <pc:docMk/>
      </pc:docMkLst>
      <pc:sldChg chg="del">
        <pc:chgData name="Joseph Stepp" userId="S::steppj@nsula.edu::f3205010-99cd-4221-97cb-61dd066401e9" providerId="AD" clId="Web-{0126CBC2-2267-4102-A119-57FE0B093323}" dt="2020-12-08T22:46:30.003" v="0"/>
        <pc:sldMkLst>
          <pc:docMk/>
          <pc:sldMk cId="1505209932" sldId="261"/>
        </pc:sldMkLst>
      </pc:sldChg>
    </pc:docChg>
  </pc:docChgLst>
  <pc:docChgLst>
    <pc:chgData name="John T. Dunn" userId="S::dunnj@nsula.edu::524d10d4-7694-4f60-8a10-b84ad6fd93c4" providerId="AD" clId="Web-{63031619-5EF1-45BB-962F-891A7A5A1A8B}"/>
    <pc:docChg chg="addSld delSld modSld">
      <pc:chgData name="John T. Dunn" userId="S::dunnj@nsula.edu::524d10d4-7694-4f60-8a10-b84ad6fd93c4" providerId="AD" clId="Web-{63031619-5EF1-45BB-962F-891A7A5A1A8B}" dt="2020-12-11T18:08:04.819" v="162" actId="14100"/>
      <pc:docMkLst>
        <pc:docMk/>
      </pc:docMkLst>
      <pc:sldChg chg="del">
        <pc:chgData name="John T. Dunn" userId="S::dunnj@nsula.edu::524d10d4-7694-4f60-8a10-b84ad6fd93c4" providerId="AD" clId="Web-{63031619-5EF1-45BB-962F-891A7A5A1A8B}" dt="2020-12-11T16:40:27.456" v="31"/>
        <pc:sldMkLst>
          <pc:docMk/>
          <pc:sldMk cId="2189421543" sldId="260"/>
        </pc:sldMkLst>
      </pc:sldChg>
      <pc:sldChg chg="modSp">
        <pc:chgData name="John T. Dunn" userId="S::dunnj@nsula.edu::524d10d4-7694-4f60-8a10-b84ad6fd93c4" providerId="AD" clId="Web-{63031619-5EF1-45BB-962F-891A7A5A1A8B}" dt="2020-12-11T18:08:04.819" v="162" actId="14100"/>
        <pc:sldMkLst>
          <pc:docMk/>
          <pc:sldMk cId="2998926640" sldId="262"/>
        </pc:sldMkLst>
        <pc:spChg chg="mod">
          <ac:chgData name="John T. Dunn" userId="S::dunnj@nsula.edu::524d10d4-7694-4f60-8a10-b84ad6fd93c4" providerId="AD" clId="Web-{63031619-5EF1-45BB-962F-891A7A5A1A8B}" dt="2020-12-11T18:08:04.819" v="162" actId="14100"/>
          <ac:spMkLst>
            <pc:docMk/>
            <pc:sldMk cId="2998926640" sldId="262"/>
            <ac:spMk id="3" creationId="{CE08E7CD-A78B-4A28-904B-B9248FA0EE6E}"/>
          </ac:spMkLst>
        </pc:spChg>
      </pc:sldChg>
      <pc:sldChg chg="addSp delSp modSp modNotes">
        <pc:chgData name="John T. Dunn" userId="S::dunnj@nsula.edu::524d10d4-7694-4f60-8a10-b84ad6fd93c4" providerId="AD" clId="Web-{63031619-5EF1-45BB-962F-891A7A5A1A8B}" dt="2020-12-11T18:06:54.317" v="144"/>
        <pc:sldMkLst>
          <pc:docMk/>
          <pc:sldMk cId="2701952023" sldId="272"/>
        </pc:sldMkLst>
        <pc:picChg chg="add mod">
          <ac:chgData name="John T. Dunn" userId="S::dunnj@nsula.edu::524d10d4-7694-4f60-8a10-b84ad6fd93c4" providerId="AD" clId="Web-{63031619-5EF1-45BB-962F-891A7A5A1A8B}" dt="2020-12-11T16:46:42.061" v="106" actId="1076"/>
          <ac:picMkLst>
            <pc:docMk/>
            <pc:sldMk cId="2701952023" sldId="272"/>
            <ac:picMk id="5" creationId="{0D7AE7BF-ED9B-490A-A568-0E73B59968ED}"/>
          </ac:picMkLst>
        </pc:picChg>
        <pc:picChg chg="del">
          <ac:chgData name="John T. Dunn" userId="S::dunnj@nsula.edu::524d10d4-7694-4f60-8a10-b84ad6fd93c4" providerId="AD" clId="Web-{63031619-5EF1-45BB-962F-891A7A5A1A8B}" dt="2020-12-11T16:46:27.748" v="102"/>
          <ac:picMkLst>
            <pc:docMk/>
            <pc:sldMk cId="2701952023" sldId="272"/>
            <ac:picMk id="1028" creationId="{83E14118-CD79-43C5-BBD2-13B05E99EB44}"/>
          </ac:picMkLst>
        </pc:picChg>
      </pc:sldChg>
      <pc:sldChg chg="addSp delSp modSp del">
        <pc:chgData name="John T. Dunn" userId="S::dunnj@nsula.edu::524d10d4-7694-4f60-8a10-b84ad6fd93c4" providerId="AD" clId="Web-{63031619-5EF1-45BB-962F-891A7A5A1A8B}" dt="2020-12-11T16:46:17.388" v="101"/>
        <pc:sldMkLst>
          <pc:docMk/>
          <pc:sldMk cId="284896845" sldId="279"/>
        </pc:sldMkLst>
        <pc:spChg chg="add del mod">
          <ac:chgData name="John T. Dunn" userId="S::dunnj@nsula.edu::524d10d4-7694-4f60-8a10-b84ad6fd93c4" providerId="AD" clId="Web-{63031619-5EF1-45BB-962F-891A7A5A1A8B}" dt="2020-12-11T16:46:10.747" v="100"/>
          <ac:spMkLst>
            <pc:docMk/>
            <pc:sldMk cId="284896845" sldId="279"/>
            <ac:spMk id="3" creationId="{498CAD51-7DF6-47A8-8DA3-EDE13DF5D39D}"/>
          </ac:spMkLst>
        </pc:spChg>
        <pc:picChg chg="add del">
          <ac:chgData name="John T. Dunn" userId="S::dunnj@nsula.edu::524d10d4-7694-4f60-8a10-b84ad6fd93c4" providerId="AD" clId="Web-{63031619-5EF1-45BB-962F-891A7A5A1A8B}" dt="2020-12-11T16:46:10.747" v="100"/>
          <ac:picMkLst>
            <pc:docMk/>
            <pc:sldMk cId="284896845" sldId="279"/>
            <ac:picMk id="4" creationId="{1110E031-B7F8-48FE-A6A1-F1D230E5DFC0}"/>
          </ac:picMkLst>
        </pc:picChg>
      </pc:sldChg>
      <pc:sldChg chg="addSp modSp new mod modClrScheme addAnim modAnim chgLayout modNotes">
        <pc:chgData name="John T. Dunn" userId="S::dunnj@nsula.edu::524d10d4-7694-4f60-8a10-b84ad6fd93c4" providerId="AD" clId="Web-{63031619-5EF1-45BB-962F-891A7A5A1A8B}" dt="2020-12-11T18:07:04.677" v="150"/>
        <pc:sldMkLst>
          <pc:docMk/>
          <pc:sldMk cId="953774342" sldId="280"/>
        </pc:sldMkLst>
        <pc:spChg chg="mod ord">
          <ac:chgData name="John T. Dunn" userId="S::dunnj@nsula.edu::524d10d4-7694-4f60-8a10-b84ad6fd93c4" providerId="AD" clId="Web-{63031619-5EF1-45BB-962F-891A7A5A1A8B}" dt="2020-12-11T16:39:30.470" v="9"/>
          <ac:spMkLst>
            <pc:docMk/>
            <pc:sldMk cId="953774342" sldId="280"/>
            <ac:spMk id="2" creationId="{59A8019F-6CE3-4B0A-82BF-E6646561B603}"/>
          </ac:spMkLst>
        </pc:spChg>
        <pc:spChg chg="mod ord">
          <ac:chgData name="John T. Dunn" userId="S::dunnj@nsula.edu::524d10d4-7694-4f60-8a10-b84ad6fd93c4" providerId="AD" clId="Web-{63031619-5EF1-45BB-962F-891A7A5A1A8B}" dt="2020-12-11T18:06:19.925" v="137" actId="20577"/>
          <ac:spMkLst>
            <pc:docMk/>
            <pc:sldMk cId="953774342" sldId="280"/>
            <ac:spMk id="3" creationId="{D7249D94-15F4-4FED-9D8D-C1C7E86DE340}"/>
          </ac:spMkLst>
        </pc:spChg>
        <pc:spChg chg="add mod ord">
          <ac:chgData name="John T. Dunn" userId="S::dunnj@nsula.edu::524d10d4-7694-4f60-8a10-b84ad6fd93c4" providerId="AD" clId="Web-{63031619-5EF1-45BB-962F-891A7A5A1A8B}" dt="2020-12-11T18:06:22.613" v="140" actId="20577"/>
          <ac:spMkLst>
            <pc:docMk/>
            <pc:sldMk cId="953774342" sldId="280"/>
            <ac:spMk id="4" creationId="{7A4FC251-ABBC-4978-8A62-2F0D48690188}"/>
          </ac:spMkLst>
        </pc:spChg>
      </pc:sldChg>
      <pc:sldChg chg="addSp delSp modSp new mod modClrScheme chgLayout modNotes">
        <pc:chgData name="John T. Dunn" userId="S::dunnj@nsula.edu::524d10d4-7694-4f60-8a10-b84ad6fd93c4" providerId="AD" clId="Web-{63031619-5EF1-45BB-962F-891A7A5A1A8B}" dt="2020-12-11T18:06:59.208" v="148"/>
        <pc:sldMkLst>
          <pc:docMk/>
          <pc:sldMk cId="221841291" sldId="281"/>
        </pc:sldMkLst>
        <pc:spChg chg="mod ord">
          <ac:chgData name="John T. Dunn" userId="S::dunnj@nsula.edu::524d10d4-7694-4f60-8a10-b84ad6fd93c4" providerId="AD" clId="Web-{63031619-5EF1-45BB-962F-891A7A5A1A8B}" dt="2020-12-11T16:44:05.681" v="72" actId="20577"/>
          <ac:spMkLst>
            <pc:docMk/>
            <pc:sldMk cId="221841291" sldId="281"/>
            <ac:spMk id="2" creationId="{E7B24579-4406-4A0A-BA25-9CB0164CCBE3}"/>
          </ac:spMkLst>
        </pc:spChg>
        <pc:spChg chg="mod ord">
          <ac:chgData name="John T. Dunn" userId="S::dunnj@nsula.edu::524d10d4-7694-4f60-8a10-b84ad6fd93c4" providerId="AD" clId="Web-{63031619-5EF1-45BB-962F-891A7A5A1A8B}" dt="2020-12-11T18:06:27.035" v="141" actId="20577"/>
          <ac:spMkLst>
            <pc:docMk/>
            <pc:sldMk cId="221841291" sldId="281"/>
            <ac:spMk id="3" creationId="{466B6D75-2861-460D-999F-9115F51459F2}"/>
          </ac:spMkLst>
        </pc:spChg>
        <pc:spChg chg="del">
          <ac:chgData name="John T. Dunn" userId="S::dunnj@nsula.edu::524d10d4-7694-4f60-8a10-b84ad6fd93c4" providerId="AD" clId="Web-{63031619-5EF1-45BB-962F-891A7A5A1A8B}" dt="2020-12-11T16:43:39.321" v="69"/>
          <ac:spMkLst>
            <pc:docMk/>
            <pc:sldMk cId="221841291" sldId="281"/>
            <ac:spMk id="4" creationId="{E73B5D4E-6D05-441E-A651-3588608DA7CF}"/>
          </ac:spMkLst>
        </pc:spChg>
        <pc:picChg chg="add mod">
          <ac:chgData name="John T. Dunn" userId="S::dunnj@nsula.edu::524d10d4-7694-4f60-8a10-b84ad6fd93c4" providerId="AD" clId="Web-{63031619-5EF1-45BB-962F-891A7A5A1A8B}" dt="2020-12-11T16:45:13.105" v="98" actId="1076"/>
          <ac:picMkLst>
            <pc:docMk/>
            <pc:sldMk cId="221841291" sldId="281"/>
            <ac:picMk id="5" creationId="{A87745D3-3877-465D-B898-CEE5AA5657C8}"/>
          </ac:picMkLst>
        </pc:picChg>
      </pc:sldChg>
    </pc:docChg>
  </pc:docChgLst>
  <pc:docChgLst>
    <pc:chgData name="Joseph Stepp" userId="S::steppj@nsula.edu::f3205010-99cd-4221-97cb-61dd066401e9" providerId="AD" clId="Web-{782CCCAF-BA39-40CA-8DA8-F2E9A43727FB}"/>
    <pc:docChg chg="addSld">
      <pc:chgData name="Joseph Stepp" userId="S::steppj@nsula.edu::f3205010-99cd-4221-97cb-61dd066401e9" providerId="AD" clId="Web-{782CCCAF-BA39-40CA-8DA8-F2E9A43727FB}" dt="2020-12-03T20:36:32.966" v="7"/>
      <pc:docMkLst>
        <pc:docMk/>
      </pc:docMkLst>
      <pc:sldChg chg="new">
        <pc:chgData name="Joseph Stepp" userId="S::steppj@nsula.edu::f3205010-99cd-4221-97cb-61dd066401e9" providerId="AD" clId="Web-{782CCCAF-BA39-40CA-8DA8-F2E9A43727FB}" dt="2020-12-03T20:29:32.013" v="0"/>
        <pc:sldMkLst>
          <pc:docMk/>
          <pc:sldMk cId="3356000754" sldId="264"/>
        </pc:sldMkLst>
      </pc:sldChg>
      <pc:sldChg chg="new">
        <pc:chgData name="Joseph Stepp" userId="S::steppj@nsula.edu::f3205010-99cd-4221-97cb-61dd066401e9" providerId="AD" clId="Web-{782CCCAF-BA39-40CA-8DA8-F2E9A43727FB}" dt="2020-12-03T20:36:19.888" v="1"/>
        <pc:sldMkLst>
          <pc:docMk/>
          <pc:sldMk cId="2598041013" sldId="265"/>
        </pc:sldMkLst>
      </pc:sldChg>
      <pc:sldChg chg="new">
        <pc:chgData name="Joseph Stepp" userId="S::steppj@nsula.edu::f3205010-99cd-4221-97cb-61dd066401e9" providerId="AD" clId="Web-{782CCCAF-BA39-40CA-8DA8-F2E9A43727FB}" dt="2020-12-03T20:36:22.122" v="2"/>
        <pc:sldMkLst>
          <pc:docMk/>
          <pc:sldMk cId="2722110049" sldId="266"/>
        </pc:sldMkLst>
      </pc:sldChg>
      <pc:sldChg chg="new">
        <pc:chgData name="Joseph Stepp" userId="S::steppj@nsula.edu::f3205010-99cd-4221-97cb-61dd066401e9" providerId="AD" clId="Web-{782CCCAF-BA39-40CA-8DA8-F2E9A43727FB}" dt="2020-12-03T20:36:24.232" v="3"/>
        <pc:sldMkLst>
          <pc:docMk/>
          <pc:sldMk cId="58490421" sldId="267"/>
        </pc:sldMkLst>
      </pc:sldChg>
      <pc:sldChg chg="new">
        <pc:chgData name="Joseph Stepp" userId="S::steppj@nsula.edu::f3205010-99cd-4221-97cb-61dd066401e9" providerId="AD" clId="Web-{782CCCAF-BA39-40CA-8DA8-F2E9A43727FB}" dt="2020-12-03T20:36:25.982" v="4"/>
        <pc:sldMkLst>
          <pc:docMk/>
          <pc:sldMk cId="1996017448" sldId="268"/>
        </pc:sldMkLst>
      </pc:sldChg>
      <pc:sldChg chg="new">
        <pc:chgData name="Joseph Stepp" userId="S::steppj@nsula.edu::f3205010-99cd-4221-97cb-61dd066401e9" providerId="AD" clId="Web-{782CCCAF-BA39-40CA-8DA8-F2E9A43727FB}" dt="2020-12-03T20:36:28.404" v="5"/>
        <pc:sldMkLst>
          <pc:docMk/>
          <pc:sldMk cId="1929469565" sldId="269"/>
        </pc:sldMkLst>
      </pc:sldChg>
      <pc:sldChg chg="new">
        <pc:chgData name="Joseph Stepp" userId="S::steppj@nsula.edu::f3205010-99cd-4221-97cb-61dd066401e9" providerId="AD" clId="Web-{782CCCAF-BA39-40CA-8DA8-F2E9A43727FB}" dt="2020-12-03T20:36:30.638" v="6"/>
        <pc:sldMkLst>
          <pc:docMk/>
          <pc:sldMk cId="400384170" sldId="270"/>
        </pc:sldMkLst>
      </pc:sldChg>
      <pc:sldChg chg="new">
        <pc:chgData name="Joseph Stepp" userId="S::steppj@nsula.edu::f3205010-99cd-4221-97cb-61dd066401e9" providerId="AD" clId="Web-{782CCCAF-BA39-40CA-8DA8-F2E9A43727FB}" dt="2020-12-03T20:36:32.966" v="7"/>
        <pc:sldMkLst>
          <pc:docMk/>
          <pc:sldMk cId="1580205883" sldId="271"/>
        </pc:sldMkLst>
      </pc:sldChg>
    </pc:docChg>
  </pc:docChgLst>
  <pc:docChgLst>
    <pc:chgData name="Joseph Stepp" userId="S::steppj@nsula.edu::f3205010-99cd-4221-97cb-61dd066401e9" providerId="AD" clId="Web-{57EC422B-458F-4D8B-909F-8E2B0788927F}"/>
    <pc:docChg chg="addSld modSld">
      <pc:chgData name="Joseph Stepp" userId="S::steppj@nsula.edu::f3205010-99cd-4221-97cb-61dd066401e9" providerId="AD" clId="Web-{57EC422B-458F-4D8B-909F-8E2B0788927F}" dt="2020-12-07T19:17:05.627" v="504" actId="20577"/>
      <pc:docMkLst>
        <pc:docMk/>
      </pc:docMkLst>
      <pc:sldChg chg="modSp">
        <pc:chgData name="Joseph Stepp" userId="S::steppj@nsula.edu::f3205010-99cd-4221-97cb-61dd066401e9" providerId="AD" clId="Web-{57EC422B-458F-4D8B-909F-8E2B0788927F}" dt="2020-12-07T19:16:31.454" v="442" actId="20577"/>
        <pc:sldMkLst>
          <pc:docMk/>
          <pc:sldMk cId="3356000754" sldId="264"/>
        </pc:sldMkLst>
        <pc:spChg chg="mod">
          <ac:chgData name="Joseph Stepp" userId="S::steppj@nsula.edu::f3205010-99cd-4221-97cb-61dd066401e9" providerId="AD" clId="Web-{57EC422B-458F-4D8B-909F-8E2B0788927F}" dt="2020-12-07T19:16:31.454" v="442" actId="20577"/>
          <ac:spMkLst>
            <pc:docMk/>
            <pc:sldMk cId="3356000754" sldId="264"/>
            <ac:spMk id="2" creationId="{C9D8113D-B13F-44DE-A2CB-AD5AC6FDA9E8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6:36.907" v="453" actId="20577"/>
        <pc:sldMkLst>
          <pc:docMk/>
          <pc:sldMk cId="2598041013" sldId="265"/>
        </pc:sldMkLst>
        <pc:spChg chg="mod">
          <ac:chgData name="Joseph Stepp" userId="S::steppj@nsula.edu::f3205010-99cd-4221-97cb-61dd066401e9" providerId="AD" clId="Web-{57EC422B-458F-4D8B-909F-8E2B0788927F}" dt="2020-12-07T19:16:36.907" v="453" actId="20577"/>
          <ac:spMkLst>
            <pc:docMk/>
            <pc:sldMk cId="2598041013" sldId="265"/>
            <ac:spMk id="2" creationId="{9E41E00A-518A-46C5-BBA5-CAB4C1321545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5:10.905" v="238" actId="20577"/>
        <pc:sldMkLst>
          <pc:docMk/>
          <pc:sldMk cId="2722110049" sldId="266"/>
        </pc:sldMkLst>
        <pc:spChg chg="mod">
          <ac:chgData name="Joseph Stepp" userId="S::steppj@nsula.edu::f3205010-99cd-4221-97cb-61dd066401e9" providerId="AD" clId="Web-{57EC422B-458F-4D8B-909F-8E2B0788927F}" dt="2020-12-07T19:15:10.905" v="238" actId="20577"/>
          <ac:spMkLst>
            <pc:docMk/>
            <pc:sldMk cId="2722110049" sldId="266"/>
            <ac:spMk id="2" creationId="{D23A487C-6A5F-4855-8A63-BF3E9B36E106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5:26.780" v="269" actId="20577"/>
        <pc:sldMkLst>
          <pc:docMk/>
          <pc:sldMk cId="58490421" sldId="267"/>
        </pc:sldMkLst>
        <pc:spChg chg="mod">
          <ac:chgData name="Joseph Stepp" userId="S::steppj@nsula.edu::f3205010-99cd-4221-97cb-61dd066401e9" providerId="AD" clId="Web-{57EC422B-458F-4D8B-909F-8E2B0788927F}" dt="2020-12-07T19:15:26.780" v="269" actId="20577"/>
          <ac:spMkLst>
            <pc:docMk/>
            <pc:sldMk cId="58490421" sldId="267"/>
            <ac:spMk id="2" creationId="{8ADD2802-B824-4136-9836-72783DF4628E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6:49.876" v="474" actId="20577"/>
        <pc:sldMkLst>
          <pc:docMk/>
          <pc:sldMk cId="1996017448" sldId="268"/>
        </pc:sldMkLst>
        <pc:spChg chg="mod">
          <ac:chgData name="Joseph Stepp" userId="S::steppj@nsula.edu::f3205010-99cd-4221-97cb-61dd066401e9" providerId="AD" clId="Web-{57EC422B-458F-4D8B-909F-8E2B0788927F}" dt="2020-12-07T19:16:49.876" v="474" actId="20577"/>
          <ac:spMkLst>
            <pc:docMk/>
            <pc:sldMk cId="1996017448" sldId="268"/>
            <ac:spMk id="2" creationId="{A54CB051-6991-484A-B2DC-1C3DB8E28863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6:57.595" v="491" actId="20577"/>
        <pc:sldMkLst>
          <pc:docMk/>
          <pc:sldMk cId="1929469565" sldId="269"/>
        </pc:sldMkLst>
        <pc:spChg chg="mod">
          <ac:chgData name="Joseph Stepp" userId="S::steppj@nsula.edu::f3205010-99cd-4221-97cb-61dd066401e9" providerId="AD" clId="Web-{57EC422B-458F-4D8B-909F-8E2B0788927F}" dt="2020-12-07T19:16:57.595" v="491" actId="20577"/>
          <ac:spMkLst>
            <pc:docMk/>
            <pc:sldMk cId="1929469565" sldId="269"/>
            <ac:spMk id="2" creationId="{497B6A33-4B2C-4478-84B0-E9FEC28EF7C8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7:04.377" v="502" actId="20577"/>
        <pc:sldMkLst>
          <pc:docMk/>
          <pc:sldMk cId="400384170" sldId="270"/>
        </pc:sldMkLst>
        <pc:spChg chg="mod">
          <ac:chgData name="Joseph Stepp" userId="S::steppj@nsula.edu::f3205010-99cd-4221-97cb-61dd066401e9" providerId="AD" clId="Web-{57EC422B-458F-4D8B-909F-8E2B0788927F}" dt="2020-12-07T19:17:04.377" v="502" actId="20577"/>
          <ac:spMkLst>
            <pc:docMk/>
            <pc:sldMk cId="400384170" sldId="270"/>
            <ac:spMk id="2" creationId="{F79E8C14-C06E-4473-A0B6-160E77364294}"/>
          </ac:spMkLst>
        </pc:spChg>
      </pc:sldChg>
      <pc:sldChg chg="modSp">
        <pc:chgData name="Joseph Stepp" userId="S::steppj@nsula.edu::f3205010-99cd-4221-97cb-61dd066401e9" providerId="AD" clId="Web-{57EC422B-458F-4D8B-909F-8E2B0788927F}" dt="2020-12-07T19:16:12.797" v="395" actId="20577"/>
        <pc:sldMkLst>
          <pc:docMk/>
          <pc:sldMk cId="1580205883" sldId="271"/>
        </pc:sldMkLst>
        <pc:spChg chg="mod">
          <ac:chgData name="Joseph Stepp" userId="S::steppj@nsula.edu::f3205010-99cd-4221-97cb-61dd066401e9" providerId="AD" clId="Web-{57EC422B-458F-4D8B-909F-8E2B0788927F}" dt="2020-12-07T19:16:12.797" v="395" actId="20577"/>
          <ac:spMkLst>
            <pc:docMk/>
            <pc:sldMk cId="1580205883" sldId="271"/>
            <ac:spMk id="2" creationId="{D799316B-E418-41A0-8B38-6E4F78DD1500}"/>
          </ac:spMkLst>
        </pc:spChg>
      </pc:sldChg>
      <pc:sldChg chg="addSp modSp add replId">
        <pc:chgData name="Joseph Stepp" userId="S::steppj@nsula.edu::f3205010-99cd-4221-97cb-61dd066401e9" providerId="AD" clId="Web-{57EC422B-458F-4D8B-909F-8E2B0788927F}" dt="2020-12-07T18:34:52.943" v="130" actId="1076"/>
        <pc:sldMkLst>
          <pc:docMk/>
          <pc:sldMk cId="2701952023" sldId="272"/>
        </pc:sldMkLst>
        <pc:spChg chg="mod">
          <ac:chgData name="Joseph Stepp" userId="S::steppj@nsula.edu::f3205010-99cd-4221-97cb-61dd066401e9" providerId="AD" clId="Web-{57EC422B-458F-4D8B-909F-8E2B0788927F}" dt="2020-12-07T18:34:45.864" v="127" actId="20577"/>
          <ac:spMkLst>
            <pc:docMk/>
            <pc:sldMk cId="2701952023" sldId="272"/>
            <ac:spMk id="3" creationId="{E91834E5-0A32-4C7D-B269-1EF6FF0FF35E}"/>
          </ac:spMkLst>
        </pc:spChg>
        <pc:spChg chg="add mod">
          <ac:chgData name="Joseph Stepp" userId="S::steppj@nsula.edu::f3205010-99cd-4221-97cb-61dd066401e9" providerId="AD" clId="Web-{57EC422B-458F-4D8B-909F-8E2B0788927F}" dt="2020-12-07T18:34:52.943" v="130" actId="1076"/>
          <ac:spMkLst>
            <pc:docMk/>
            <pc:sldMk cId="2701952023" sldId="272"/>
            <ac:spMk id="4" creationId="{F00351EB-DFA4-4FA1-857F-581E472F24FE}"/>
          </ac:spMkLst>
        </pc:spChg>
      </pc:sldChg>
    </pc:docChg>
  </pc:docChgLst>
  <pc:docChgLst>
    <pc:chgData name="Joseph Stepp" userId="S::steppj@nsula.edu::f3205010-99cd-4221-97cb-61dd066401e9" providerId="AD" clId="Web-{41CF3400-8DA1-4C1B-B088-506E76574036}"/>
    <pc:docChg chg="sldOrd">
      <pc:chgData name="Joseph Stepp" userId="S::steppj@nsula.edu::f3205010-99cd-4221-97cb-61dd066401e9" providerId="AD" clId="Web-{41CF3400-8DA1-4C1B-B088-506E76574036}" dt="2020-12-03T20:19:44.808" v="1"/>
      <pc:docMkLst>
        <pc:docMk/>
      </pc:docMkLst>
      <pc:sldChg chg="ord">
        <pc:chgData name="Joseph Stepp" userId="S::steppj@nsula.edu::f3205010-99cd-4221-97cb-61dd066401e9" providerId="AD" clId="Web-{41CF3400-8DA1-4C1B-B088-506E76574036}" dt="2020-12-03T20:19:44.808" v="1"/>
        <pc:sldMkLst>
          <pc:docMk/>
          <pc:sldMk cId="1505209932" sldId="261"/>
        </pc:sldMkLst>
      </pc:sldChg>
    </pc:docChg>
  </pc:docChgLst>
  <pc:docChgLst>
    <pc:chgData name="James J. Mischler" userId="S::mischlerj@nsula.edu::3c82baff-af30-4b87-b5a9-53f036d447f0" providerId="AD" clId="Web-{520B0790-0A74-41CB-A7B5-B177638B0B5A}"/>
    <pc:docChg chg="modSld">
      <pc:chgData name="James J. Mischler" userId="S::mischlerj@nsula.edu::3c82baff-af30-4b87-b5a9-53f036d447f0" providerId="AD" clId="Web-{520B0790-0A74-41CB-A7B5-B177638B0B5A}" dt="2020-12-08T17:53:56.014" v="27" actId="20577"/>
      <pc:docMkLst>
        <pc:docMk/>
      </pc:docMkLst>
      <pc:sldChg chg="modSp">
        <pc:chgData name="James J. Mischler" userId="S::mischlerj@nsula.edu::3c82baff-af30-4b87-b5a9-53f036d447f0" providerId="AD" clId="Web-{520B0790-0A74-41CB-A7B5-B177638B0B5A}" dt="2020-12-08T17:53:56.014" v="26" actId="20577"/>
        <pc:sldMkLst>
          <pc:docMk/>
          <pc:sldMk cId="3356000754" sldId="264"/>
        </pc:sldMkLst>
        <pc:spChg chg="mod">
          <ac:chgData name="James J. Mischler" userId="S::mischlerj@nsula.edu::3c82baff-af30-4b87-b5a9-53f036d447f0" providerId="AD" clId="Web-{520B0790-0A74-41CB-A7B5-B177638B0B5A}" dt="2020-12-08T17:53:56.014" v="26" actId="20577"/>
          <ac:spMkLst>
            <pc:docMk/>
            <pc:sldMk cId="3356000754" sldId="264"/>
            <ac:spMk id="3" creationId="{65B6240B-A789-4865-B467-EFFB096DF566}"/>
          </ac:spMkLst>
        </pc:spChg>
        <pc:spChg chg="mod">
          <ac:chgData name="James J. Mischler" userId="S::mischlerj@nsula.edu::3c82baff-af30-4b87-b5a9-53f036d447f0" providerId="AD" clId="Web-{520B0790-0A74-41CB-A7B5-B177638B0B5A}" dt="2020-12-08T17:52:32.796" v="6" actId="20577"/>
          <ac:spMkLst>
            <pc:docMk/>
            <pc:sldMk cId="3356000754" sldId="264"/>
            <ac:spMk id="7" creationId="{8716BD13-0755-4736-9606-BB8F4F3E1764}"/>
          </ac:spMkLst>
        </pc:spChg>
      </pc:sldChg>
      <pc:sldChg chg="modSp">
        <pc:chgData name="James J. Mischler" userId="S::mischlerj@nsula.edu::3c82baff-af30-4b87-b5a9-53f036d447f0" providerId="AD" clId="Web-{520B0790-0A74-41CB-A7B5-B177638B0B5A}" dt="2020-12-08T17:52:50.327" v="10" actId="20577"/>
        <pc:sldMkLst>
          <pc:docMk/>
          <pc:sldMk cId="978288878" sldId="274"/>
        </pc:sldMkLst>
        <pc:spChg chg="mod">
          <ac:chgData name="James J. Mischler" userId="S::mischlerj@nsula.edu::3c82baff-af30-4b87-b5a9-53f036d447f0" providerId="AD" clId="Web-{520B0790-0A74-41CB-A7B5-B177638B0B5A}" dt="2020-12-08T17:52:50.327" v="10" actId="20577"/>
          <ac:spMkLst>
            <pc:docMk/>
            <pc:sldMk cId="978288878" sldId="274"/>
            <ac:spMk id="7" creationId="{8716BD13-0755-4736-9606-BB8F4F3E1764}"/>
          </ac:spMkLst>
        </pc:spChg>
      </pc:sldChg>
    </pc:docChg>
  </pc:docChgLst>
  <pc:docChgLst>
    <pc:chgData name="Holley Shivers" userId="S::shiversh@nsula.edu::cebeb83f-3178-4f89-927c-b22a88a6d7a0" providerId="AD" clId="Web-{CF8FFCB3-40CA-4101-A0A8-F907B5592F9B}"/>
    <pc:docChg chg="addSld modSld">
      <pc:chgData name="Holley Shivers" userId="S::shiversh@nsula.edu::cebeb83f-3178-4f89-927c-b22a88a6d7a0" providerId="AD" clId="Web-{CF8FFCB3-40CA-4101-A0A8-F907B5592F9B}" dt="2021-01-06T00:48:19.979" v="865"/>
      <pc:docMkLst>
        <pc:docMk/>
      </pc:docMkLst>
      <pc:sldChg chg="addSp delSp modSp new mod setBg">
        <pc:chgData name="Holley Shivers" userId="S::shiversh@nsula.edu::cebeb83f-3178-4f89-927c-b22a88a6d7a0" providerId="AD" clId="Web-{CF8FFCB3-40CA-4101-A0A8-F907B5592F9B}" dt="2021-01-06T00:48:19.979" v="865"/>
        <pc:sldMkLst>
          <pc:docMk/>
          <pc:sldMk cId="1684989068" sldId="283"/>
        </pc:sldMkLst>
        <pc:spChg chg="mod">
          <ac:chgData name="Holley Shivers" userId="S::shiversh@nsula.edu::cebeb83f-3178-4f89-927c-b22a88a6d7a0" providerId="AD" clId="Web-{CF8FFCB3-40CA-4101-A0A8-F907B5592F9B}" dt="2021-01-06T00:48:04.119" v="853"/>
          <ac:spMkLst>
            <pc:docMk/>
            <pc:sldMk cId="1684989068" sldId="283"/>
            <ac:spMk id="2" creationId="{28E9DEC0-2357-475C-BED1-2C5D78E023CA}"/>
          </ac:spMkLst>
        </pc:spChg>
        <pc:spChg chg="del">
          <ac:chgData name="Holley Shivers" userId="S::shiversh@nsula.edu::cebeb83f-3178-4f89-927c-b22a88a6d7a0" providerId="AD" clId="Web-{CF8FFCB3-40CA-4101-A0A8-F907B5592F9B}" dt="2021-01-06T00:20:46.918" v="1"/>
          <ac:spMkLst>
            <pc:docMk/>
            <pc:sldMk cId="1684989068" sldId="283"/>
            <ac:spMk id="3" creationId="{EF0B7F9A-AC62-41E3-8B9D-4245A7B1BD04}"/>
          </ac:spMkLst>
        </pc:spChg>
        <pc:spChg chg="del">
          <ac:chgData name="Holley Shivers" userId="S::shiversh@nsula.edu::cebeb83f-3178-4f89-927c-b22a88a6d7a0" providerId="AD" clId="Web-{CF8FFCB3-40CA-4101-A0A8-F907B5592F9B}" dt="2021-01-06T00:21:29.278" v="6"/>
          <ac:spMkLst>
            <pc:docMk/>
            <pc:sldMk cId="1684989068" sldId="283"/>
            <ac:spMk id="4" creationId="{EB31A4FF-7BAF-420A-A9D2-79579DDC040C}"/>
          </ac:spMkLst>
        </pc:spChg>
        <pc:spChg chg="add del mod">
          <ac:chgData name="Holley Shivers" userId="S::shiversh@nsula.edu::cebeb83f-3178-4f89-927c-b22a88a6d7a0" providerId="AD" clId="Web-{CF8FFCB3-40CA-4101-A0A8-F907B5592F9B}" dt="2021-01-06T00:21:08.121" v="3"/>
          <ac:spMkLst>
            <pc:docMk/>
            <pc:sldMk cId="1684989068" sldId="283"/>
            <ac:spMk id="7" creationId="{21CD4FF2-38F4-4557-B9B2-6F77E0834ED1}"/>
          </ac:spMkLst>
        </pc:spChg>
        <pc:spChg chg="add del mod">
          <ac:chgData name="Holley Shivers" userId="S::shiversh@nsula.edu::cebeb83f-3178-4f89-927c-b22a88a6d7a0" providerId="AD" clId="Web-{CF8FFCB3-40CA-4101-A0A8-F907B5592F9B}" dt="2021-01-06T00:23:17.562" v="19"/>
          <ac:spMkLst>
            <pc:docMk/>
            <pc:sldMk cId="1684989068" sldId="283"/>
            <ac:spMk id="11" creationId="{B835C99A-E3DF-48CD-B087-9E1340280350}"/>
          </ac:spMkLst>
        </pc:spChg>
        <pc:spChg chg="add mod ord">
          <ac:chgData name="Holley Shivers" userId="S::shiversh@nsula.edu::cebeb83f-3178-4f89-927c-b22a88a6d7a0" providerId="AD" clId="Web-{CF8FFCB3-40CA-4101-A0A8-F907B5592F9B}" dt="2021-01-06T00:48:04.119" v="853"/>
          <ac:spMkLst>
            <pc:docMk/>
            <pc:sldMk cId="1684989068" sldId="283"/>
            <ac:spMk id="12" creationId="{0C667E8F-0415-4A20-8FC1-7326325B0378}"/>
          </ac:spMkLst>
        </pc:spChg>
        <pc:spChg chg="add mod">
          <ac:chgData name="Holley Shivers" userId="S::shiversh@nsula.edu::cebeb83f-3178-4f89-927c-b22a88a6d7a0" providerId="AD" clId="Web-{CF8FFCB3-40CA-4101-A0A8-F907B5592F9B}" dt="2021-01-06T00:48:15.729" v="863" actId="20577"/>
          <ac:spMkLst>
            <pc:docMk/>
            <pc:sldMk cId="1684989068" sldId="283"/>
            <ac:spMk id="13" creationId="{112A35F7-F472-4C3E-AF1F-810BE168A1E2}"/>
          </ac:spMkLst>
        </pc:spChg>
        <pc:spChg chg="add del">
          <ac:chgData name="Holley Shivers" userId="S::shiversh@nsula.edu::cebeb83f-3178-4f89-927c-b22a88a6d7a0" providerId="AD" clId="Web-{CF8FFCB3-40CA-4101-A0A8-F907B5592F9B}" dt="2021-01-06T00:48:04.119" v="853"/>
          <ac:spMkLst>
            <pc:docMk/>
            <pc:sldMk cId="1684989068" sldId="283"/>
            <ac:spMk id="18" creationId="{A5931BE0-4B93-4D6C-878E-ACC59D6B4587}"/>
          </ac:spMkLst>
        </pc:spChg>
        <pc:spChg chg="add del">
          <ac:chgData name="Holley Shivers" userId="S::shiversh@nsula.edu::cebeb83f-3178-4f89-927c-b22a88a6d7a0" providerId="AD" clId="Web-{CF8FFCB3-40CA-4101-A0A8-F907B5592F9B}" dt="2021-01-06T00:25:24.394" v="85"/>
          <ac:spMkLst>
            <pc:docMk/>
            <pc:sldMk cId="1684989068" sldId="283"/>
            <ac:spMk id="23" creationId="{A5931BE0-4B93-4D6C-878E-ACC59D6B4587}"/>
          </ac:spMkLst>
        </pc:spChg>
        <pc:spChg chg="add del">
          <ac:chgData name="Holley Shivers" userId="S::shiversh@nsula.edu::cebeb83f-3178-4f89-927c-b22a88a6d7a0" providerId="AD" clId="Web-{CF8FFCB3-40CA-4101-A0A8-F907B5592F9B}" dt="2021-01-06T00:25:24.394" v="85"/>
          <ac:spMkLst>
            <pc:docMk/>
            <pc:sldMk cId="1684989068" sldId="283"/>
            <ac:spMk id="30" creationId="{D166A8AB-8924-421C-BCED-B54DBC4054E0}"/>
          </ac:spMkLst>
        </pc:spChg>
        <pc:spChg chg="add del">
          <ac:chgData name="Holley Shivers" userId="S::shiversh@nsula.edu::cebeb83f-3178-4f89-927c-b22a88a6d7a0" providerId="AD" clId="Web-{CF8FFCB3-40CA-4101-A0A8-F907B5592F9B}" dt="2021-01-06T00:48:04.119" v="853"/>
          <ac:spMkLst>
            <pc:docMk/>
            <pc:sldMk cId="1684989068" sldId="283"/>
            <ac:spMk id="32" creationId="{647A77D8-817B-4A9F-86AA-FE781E813DBC}"/>
          </ac:spMkLst>
        </pc:spChg>
        <pc:grpChg chg="add del">
          <ac:chgData name="Holley Shivers" userId="S::shiversh@nsula.edu::cebeb83f-3178-4f89-927c-b22a88a6d7a0" providerId="AD" clId="Web-{CF8FFCB3-40CA-4101-A0A8-F907B5592F9B}" dt="2021-01-06T00:25:24.394" v="85"/>
          <ac:grpSpMkLst>
            <pc:docMk/>
            <pc:sldMk cId="1684989068" sldId="283"/>
            <ac:grpSpMk id="17" creationId="{3BDBC526-6DCD-4FF6-8395-D8C22E46E527}"/>
          </ac:grpSpMkLst>
        </pc:grpChg>
        <pc:grpChg chg="add del">
          <ac:chgData name="Holley Shivers" userId="S::shiversh@nsula.edu::cebeb83f-3178-4f89-927c-b22a88a6d7a0" providerId="AD" clId="Web-{CF8FFCB3-40CA-4101-A0A8-F907B5592F9B}" dt="2021-01-06T00:48:04.119" v="853"/>
          <ac:grpSpMkLst>
            <pc:docMk/>
            <pc:sldMk cId="1684989068" sldId="283"/>
            <ac:grpSpMk id="19" creationId="{3BDBC526-6DCD-4FF6-8395-D8C22E46E527}"/>
          </ac:grpSpMkLst>
        </pc:grpChg>
        <pc:grpChg chg="add del">
          <ac:chgData name="Holley Shivers" userId="S::shiversh@nsula.edu::cebeb83f-3178-4f89-927c-b22a88a6d7a0" providerId="AD" clId="Web-{CF8FFCB3-40CA-4101-A0A8-F907B5592F9B}" dt="2021-01-06T00:25:24.394" v="85"/>
          <ac:grpSpMkLst>
            <pc:docMk/>
            <pc:sldMk cId="1684989068" sldId="283"/>
            <ac:grpSpMk id="25" creationId="{9F2D4ED5-DC78-4C88-97AA-483206C53E90}"/>
          </ac:grpSpMkLst>
        </pc:grpChg>
        <pc:grpChg chg="add del">
          <ac:chgData name="Holley Shivers" userId="S::shiversh@nsula.edu::cebeb83f-3178-4f89-927c-b22a88a6d7a0" providerId="AD" clId="Web-{CF8FFCB3-40CA-4101-A0A8-F907B5592F9B}" dt="2021-01-06T00:48:04.119" v="853"/>
          <ac:grpSpMkLst>
            <pc:docMk/>
            <pc:sldMk cId="1684989068" sldId="283"/>
            <ac:grpSpMk id="27" creationId="{183B29DA-9BB8-4BA8-B8E1-8C2B544078C7}"/>
          </ac:grpSpMkLst>
        </pc:grpChg>
        <pc:picChg chg="add del mod ord modCrop">
          <ac:chgData name="Holley Shivers" userId="S::shiversh@nsula.edu::cebeb83f-3178-4f89-927c-b22a88a6d7a0" providerId="AD" clId="Web-{CF8FFCB3-40CA-4101-A0A8-F907B5592F9B}" dt="2021-01-06T00:20:54.090" v="2"/>
          <ac:picMkLst>
            <pc:docMk/>
            <pc:sldMk cId="1684989068" sldId="283"/>
            <ac:picMk id="5" creationId="{DEE5F956-E31B-401C-BA0B-DD5CF97E2FC4}"/>
          </ac:picMkLst>
        </pc:picChg>
        <pc:picChg chg="add del mod ord modCrop">
          <ac:chgData name="Holley Shivers" userId="S::shiversh@nsula.edu::cebeb83f-3178-4f89-927c-b22a88a6d7a0" providerId="AD" clId="Web-{CF8FFCB3-40CA-4101-A0A8-F907B5592F9B}" dt="2021-01-06T00:21:57.263" v="10"/>
          <ac:picMkLst>
            <pc:docMk/>
            <pc:sldMk cId="1684989068" sldId="283"/>
            <ac:picMk id="8" creationId="{03F41C3C-B630-427C-A772-E1401638B2B6}"/>
          </ac:picMkLst>
        </pc:picChg>
        <pc:picChg chg="add del mod ord">
          <ac:chgData name="Holley Shivers" userId="S::shiversh@nsula.edu::cebeb83f-3178-4f89-927c-b22a88a6d7a0" providerId="AD" clId="Web-{CF8FFCB3-40CA-4101-A0A8-F907B5592F9B}" dt="2021-01-06T00:42:52.314" v="658"/>
          <ac:picMkLst>
            <pc:docMk/>
            <pc:sldMk cId="1684989068" sldId="283"/>
            <ac:picMk id="9" creationId="{0CCF6AA3-83CD-4323-9859-236A9E1A4DB3}"/>
          </ac:picMkLst>
        </pc:picChg>
        <pc:picChg chg="add del mod">
          <ac:chgData name="Holley Shivers" userId="S::shiversh@nsula.edu::cebeb83f-3178-4f89-927c-b22a88a6d7a0" providerId="AD" clId="Web-{CF8FFCB3-40CA-4101-A0A8-F907B5592F9B}" dt="2021-01-06T00:48:19.979" v="865"/>
          <ac:picMkLst>
            <pc:docMk/>
            <pc:sldMk cId="1684989068" sldId="283"/>
            <ac:picMk id="14" creationId="{0EA950A6-C935-40FD-9BBB-4CF9047A274F}"/>
          </ac:picMkLst>
        </pc:picChg>
      </pc:sldChg>
      <pc:sldChg chg="modSp new">
        <pc:chgData name="Holley Shivers" userId="S::shiversh@nsula.edu::cebeb83f-3178-4f89-927c-b22a88a6d7a0" providerId="AD" clId="Web-{CF8FFCB3-40CA-4101-A0A8-F907B5592F9B}" dt="2021-01-06T00:33:33.689" v="251" actId="14100"/>
        <pc:sldMkLst>
          <pc:docMk/>
          <pc:sldMk cId="3716488553" sldId="284"/>
        </pc:sldMkLst>
        <pc:spChg chg="mod">
          <ac:chgData name="Holley Shivers" userId="S::shiversh@nsula.edu::cebeb83f-3178-4f89-927c-b22a88a6d7a0" providerId="AD" clId="Web-{CF8FFCB3-40CA-4101-A0A8-F907B5592F9B}" dt="2021-01-06T00:30:54.481" v="141" actId="20577"/>
          <ac:spMkLst>
            <pc:docMk/>
            <pc:sldMk cId="3716488553" sldId="284"/>
            <ac:spMk id="2" creationId="{13D8848E-1AC3-43B7-A491-3850B242903A}"/>
          </ac:spMkLst>
        </pc:spChg>
        <pc:spChg chg="mod">
          <ac:chgData name="Holley Shivers" userId="S::shiversh@nsula.edu::cebeb83f-3178-4f89-927c-b22a88a6d7a0" providerId="AD" clId="Web-{CF8FFCB3-40CA-4101-A0A8-F907B5592F9B}" dt="2021-01-06T00:33:33.689" v="251" actId="14100"/>
          <ac:spMkLst>
            <pc:docMk/>
            <pc:sldMk cId="3716488553" sldId="284"/>
            <ac:spMk id="3" creationId="{2BBDC4EC-EF72-4489-897C-1F53E8D7EDB2}"/>
          </ac:spMkLst>
        </pc:spChg>
      </pc:sldChg>
    </pc:docChg>
  </pc:docChgLst>
  <pc:docChgLst>
    <pc:chgData name="Katrina A. Jordan" userId="S::jordank@nsula.edu::51e58365-bf97-44dd-abc0-1558541930c3" providerId="AD" clId="Web-{9FEDCB91-526A-41F2-BF59-E878FAD5291E}"/>
    <pc:docChg chg="addSld modSld">
      <pc:chgData name="Katrina A. Jordan" userId="S::jordank@nsula.edu::51e58365-bf97-44dd-abc0-1558541930c3" providerId="AD" clId="Web-{9FEDCB91-526A-41F2-BF59-E878FAD5291E}" dt="2020-11-11T18:16:56.190" v="275" actId="20577"/>
      <pc:docMkLst>
        <pc:docMk/>
      </pc:docMkLst>
      <pc:sldChg chg="modSp">
        <pc:chgData name="Katrina A. Jordan" userId="S::jordank@nsula.edu::51e58365-bf97-44dd-abc0-1558541930c3" providerId="AD" clId="Web-{9FEDCB91-526A-41F2-BF59-E878FAD5291E}" dt="2020-11-11T18:09:03.785" v="139" actId="20577"/>
        <pc:sldMkLst>
          <pc:docMk/>
          <pc:sldMk cId="1070013107" sldId="258"/>
        </pc:sldMkLst>
        <pc:spChg chg="mod">
          <ac:chgData name="Katrina A. Jordan" userId="S::jordank@nsula.edu::51e58365-bf97-44dd-abc0-1558541930c3" providerId="AD" clId="Web-{9FEDCB91-526A-41F2-BF59-E878FAD5291E}" dt="2020-11-11T18:09:03.785" v="139" actId="20577"/>
          <ac:spMkLst>
            <pc:docMk/>
            <pc:sldMk cId="1070013107" sldId="258"/>
            <ac:spMk id="3" creationId="{D9ACD9AE-7B1E-4463-A2E3-D2436551572B}"/>
          </ac:spMkLst>
        </pc:spChg>
      </pc:sldChg>
      <pc:sldChg chg="modSp">
        <pc:chgData name="Katrina A. Jordan" userId="S::jordank@nsula.edu::51e58365-bf97-44dd-abc0-1558541930c3" providerId="AD" clId="Web-{9FEDCB91-526A-41F2-BF59-E878FAD5291E}" dt="2020-11-11T18:09:34.630" v="145" actId="20577"/>
        <pc:sldMkLst>
          <pc:docMk/>
          <pc:sldMk cId="2028110519" sldId="259"/>
        </pc:sldMkLst>
        <pc:spChg chg="mod">
          <ac:chgData name="Katrina A. Jordan" userId="S::jordank@nsula.edu::51e58365-bf97-44dd-abc0-1558541930c3" providerId="AD" clId="Web-{9FEDCB91-526A-41F2-BF59-E878FAD5291E}" dt="2020-11-11T18:09:34.630" v="145" actId="20577"/>
          <ac:spMkLst>
            <pc:docMk/>
            <pc:sldMk cId="2028110519" sldId="259"/>
            <ac:spMk id="3" creationId="{7D72ED4F-BC15-4773-B2A3-D6C929158AF9}"/>
          </ac:spMkLst>
        </pc:spChg>
      </pc:sldChg>
      <pc:sldChg chg="modSp">
        <pc:chgData name="Katrina A. Jordan" userId="S::jordank@nsula.edu::51e58365-bf97-44dd-abc0-1558541930c3" providerId="AD" clId="Web-{9FEDCB91-526A-41F2-BF59-E878FAD5291E}" dt="2020-11-11T18:15:22.687" v="233" actId="20577"/>
        <pc:sldMkLst>
          <pc:docMk/>
          <pc:sldMk cId="2189421543" sldId="260"/>
        </pc:sldMkLst>
        <pc:spChg chg="mod">
          <ac:chgData name="Katrina A. Jordan" userId="S::jordank@nsula.edu::51e58365-bf97-44dd-abc0-1558541930c3" providerId="AD" clId="Web-{9FEDCB91-526A-41F2-BF59-E878FAD5291E}" dt="2020-11-11T18:15:22.687" v="233" actId="20577"/>
          <ac:spMkLst>
            <pc:docMk/>
            <pc:sldMk cId="2189421543" sldId="260"/>
            <ac:spMk id="3" creationId="{986CF1B7-8CA5-417C-87D1-691F2CE628CF}"/>
          </ac:spMkLst>
        </pc:spChg>
      </pc:sldChg>
      <pc:sldChg chg="modSp">
        <pc:chgData name="Katrina A. Jordan" userId="S::jordank@nsula.edu::51e58365-bf97-44dd-abc0-1558541930c3" providerId="AD" clId="Web-{9FEDCB91-526A-41F2-BF59-E878FAD5291E}" dt="2020-11-11T18:15:49.094" v="251" actId="20577"/>
        <pc:sldMkLst>
          <pc:docMk/>
          <pc:sldMk cId="1505209932" sldId="261"/>
        </pc:sldMkLst>
        <pc:spChg chg="mod">
          <ac:chgData name="Katrina A. Jordan" userId="S::jordank@nsula.edu::51e58365-bf97-44dd-abc0-1558541930c3" providerId="AD" clId="Web-{9FEDCB91-526A-41F2-BF59-E878FAD5291E}" dt="2020-11-11T18:15:49.094" v="251" actId="20577"/>
          <ac:spMkLst>
            <pc:docMk/>
            <pc:sldMk cId="1505209932" sldId="261"/>
            <ac:spMk id="2" creationId="{A5A94598-4857-4DA8-AEEC-02D6CB4DFCA0}"/>
          </ac:spMkLst>
        </pc:spChg>
      </pc:sldChg>
      <pc:sldChg chg="modSp new">
        <pc:chgData name="Katrina A. Jordan" userId="S::jordank@nsula.edu::51e58365-bf97-44dd-abc0-1558541930c3" providerId="AD" clId="Web-{9FEDCB91-526A-41F2-BF59-E878FAD5291E}" dt="2020-11-11T18:16:56.190" v="274" actId="20577"/>
        <pc:sldMkLst>
          <pc:docMk/>
          <pc:sldMk cId="878227299" sldId="263"/>
        </pc:sldMkLst>
        <pc:spChg chg="mod">
          <ac:chgData name="Katrina A. Jordan" userId="S::jordank@nsula.edu::51e58365-bf97-44dd-abc0-1558541930c3" providerId="AD" clId="Web-{9FEDCB91-526A-41F2-BF59-E878FAD5291E}" dt="2020-11-11T18:16:56.190" v="274" actId="20577"/>
          <ac:spMkLst>
            <pc:docMk/>
            <pc:sldMk cId="878227299" sldId="263"/>
            <ac:spMk id="2" creationId="{5D2DB9A7-14DB-493D-A981-10973936EBE8}"/>
          </ac:spMkLst>
        </pc:spChg>
      </pc:sldChg>
    </pc:docChg>
  </pc:docChgLst>
  <pc:docChgLst>
    <pc:chgData name="Katrina A. Jordan" userId="S::jordank@nsula.edu::51e58365-bf97-44dd-abc0-1558541930c3" providerId="AD" clId="Web-{31FE8691-701C-4EE4-A0F0-FCAF1C7EF619}"/>
    <pc:docChg chg="modSld">
      <pc:chgData name="Katrina A. Jordan" userId="S::jordank@nsula.edu::51e58365-bf97-44dd-abc0-1558541930c3" providerId="AD" clId="Web-{31FE8691-701C-4EE4-A0F0-FCAF1C7EF619}" dt="2020-12-10T20:54:51.157" v="3" actId="20577"/>
      <pc:docMkLst>
        <pc:docMk/>
      </pc:docMkLst>
      <pc:sldChg chg="modSp">
        <pc:chgData name="Katrina A. Jordan" userId="S::jordank@nsula.edu::51e58365-bf97-44dd-abc0-1558541930c3" providerId="AD" clId="Web-{31FE8691-701C-4EE4-A0F0-FCAF1C7EF619}" dt="2020-12-10T20:54:51.157" v="2" actId="20577"/>
        <pc:sldMkLst>
          <pc:docMk/>
          <pc:sldMk cId="1070013107" sldId="258"/>
        </pc:sldMkLst>
        <pc:spChg chg="mod">
          <ac:chgData name="Katrina A. Jordan" userId="S::jordank@nsula.edu::51e58365-bf97-44dd-abc0-1558541930c3" providerId="AD" clId="Web-{31FE8691-701C-4EE4-A0F0-FCAF1C7EF619}" dt="2020-12-10T20:54:51.157" v="2" actId="20577"/>
          <ac:spMkLst>
            <pc:docMk/>
            <pc:sldMk cId="1070013107" sldId="258"/>
            <ac:spMk id="3" creationId="{D9ACD9AE-7B1E-4463-A2E3-D2436551572B}"/>
          </ac:spMkLst>
        </pc:spChg>
      </pc:sldChg>
    </pc:docChg>
  </pc:docChgLst>
  <pc:docChgLst>
    <pc:chgData name="Joseph Stepp" userId="S::steppj@nsula.edu::f3205010-99cd-4221-97cb-61dd066401e9" providerId="AD" clId="Web-{3D65B181-7A1E-40C6-A175-2C016ADB3D78}"/>
    <pc:docChg chg="modSld">
      <pc:chgData name="Joseph Stepp" userId="S::steppj@nsula.edu::f3205010-99cd-4221-97cb-61dd066401e9" providerId="AD" clId="Web-{3D65B181-7A1E-40C6-A175-2C016ADB3D78}" dt="2021-01-05T19:48:50.518" v="41" actId="14100"/>
      <pc:docMkLst>
        <pc:docMk/>
      </pc:docMkLst>
      <pc:sldChg chg="modSp">
        <pc:chgData name="Joseph Stepp" userId="S::steppj@nsula.edu::f3205010-99cd-4221-97cb-61dd066401e9" providerId="AD" clId="Web-{3D65B181-7A1E-40C6-A175-2C016ADB3D78}" dt="2021-01-05T19:48:50.518" v="41" actId="14100"/>
        <pc:sldMkLst>
          <pc:docMk/>
          <pc:sldMk cId="2701952023" sldId="272"/>
        </pc:sldMkLst>
        <pc:spChg chg="mod">
          <ac:chgData name="Joseph Stepp" userId="S::steppj@nsula.edu::f3205010-99cd-4221-97cb-61dd066401e9" providerId="AD" clId="Web-{3D65B181-7A1E-40C6-A175-2C016ADB3D78}" dt="2021-01-05T19:48:50.518" v="41" actId="14100"/>
          <ac:spMkLst>
            <pc:docMk/>
            <pc:sldMk cId="2701952023" sldId="272"/>
            <ac:spMk id="2" creationId="{A5A94598-4857-4DA8-AEEC-02D6CB4DFCA0}"/>
          </ac:spMkLst>
        </pc:spChg>
      </pc:sldChg>
    </pc:docChg>
  </pc:docChgLst>
  <pc:docChgLst>
    <pc:chgData name="John T. Dunn" userId="S::dunnj@nsula.edu::524d10d4-7694-4f60-8a10-b84ad6fd93c4" providerId="AD" clId="Web-{9182994A-DB45-4668-95EE-CC8DE2B206A3}"/>
    <pc:docChg chg="addSld modSld">
      <pc:chgData name="John T. Dunn" userId="S::dunnj@nsula.edu::524d10d4-7694-4f60-8a10-b84ad6fd93c4" providerId="AD" clId="Web-{9182994A-DB45-4668-95EE-CC8DE2B206A3}" dt="2020-12-11T16:33:49.748" v="22" actId="14100"/>
      <pc:docMkLst>
        <pc:docMk/>
      </pc:docMkLst>
      <pc:sldChg chg="addSp modSp">
        <pc:chgData name="John T. Dunn" userId="S::dunnj@nsula.edu::524d10d4-7694-4f60-8a10-b84ad6fd93c4" providerId="AD" clId="Web-{9182994A-DB45-4668-95EE-CC8DE2B206A3}" dt="2020-12-11T16:33:49.748" v="22" actId="14100"/>
        <pc:sldMkLst>
          <pc:docMk/>
          <pc:sldMk cId="2189421543" sldId="260"/>
        </pc:sldMkLst>
        <pc:spChg chg="mod">
          <ac:chgData name="John T. Dunn" userId="S::dunnj@nsula.edu::524d10d4-7694-4f60-8a10-b84ad6fd93c4" providerId="AD" clId="Web-{9182994A-DB45-4668-95EE-CC8DE2B206A3}" dt="2020-12-11T16:32:41.526" v="15" actId="20577"/>
          <ac:spMkLst>
            <pc:docMk/>
            <pc:sldMk cId="2189421543" sldId="260"/>
            <ac:spMk id="2" creationId="{18D8C1DE-1E79-4019-9BA2-EAC956F0832E}"/>
          </ac:spMkLst>
        </pc:spChg>
        <pc:spChg chg="mod">
          <ac:chgData name="John T. Dunn" userId="S::dunnj@nsula.edu::524d10d4-7694-4f60-8a10-b84ad6fd93c4" providerId="AD" clId="Web-{9182994A-DB45-4668-95EE-CC8DE2B206A3}" dt="2020-12-11T16:32:40.479" v="14" actId="20577"/>
          <ac:spMkLst>
            <pc:docMk/>
            <pc:sldMk cId="2189421543" sldId="260"/>
            <ac:spMk id="3" creationId="{986CF1B7-8CA5-417C-87D1-691F2CE628CF}"/>
          </ac:spMkLst>
        </pc:spChg>
        <pc:picChg chg="add mod">
          <ac:chgData name="John T. Dunn" userId="S::dunnj@nsula.edu::524d10d4-7694-4f60-8a10-b84ad6fd93c4" providerId="AD" clId="Web-{9182994A-DB45-4668-95EE-CC8DE2B206A3}" dt="2020-12-11T16:33:49.748" v="22" actId="14100"/>
          <ac:picMkLst>
            <pc:docMk/>
            <pc:sldMk cId="2189421543" sldId="260"/>
            <ac:picMk id="4" creationId="{4FAFFF84-C55B-46A9-B0FC-91FB29E1B2F8}"/>
          </ac:picMkLst>
        </pc:picChg>
      </pc:sldChg>
      <pc:sldChg chg="addSp delSp modSp new mod setBg">
        <pc:chgData name="John T. Dunn" userId="S::dunnj@nsula.edu::524d10d4-7694-4f60-8a10-b84ad6fd93c4" providerId="AD" clId="Web-{9182994A-DB45-4668-95EE-CC8DE2B206A3}" dt="2020-12-11T16:32:02.586" v="12"/>
        <pc:sldMkLst>
          <pc:docMk/>
          <pc:sldMk cId="284896845" sldId="279"/>
        </pc:sldMkLst>
        <pc:spChg chg="del mod">
          <ac:chgData name="John T. Dunn" userId="S::dunnj@nsula.edu::524d10d4-7694-4f60-8a10-b84ad6fd93c4" providerId="AD" clId="Web-{9182994A-DB45-4668-95EE-CC8DE2B206A3}" dt="2020-12-11T16:32:02.586" v="12"/>
          <ac:spMkLst>
            <pc:docMk/>
            <pc:sldMk cId="284896845" sldId="279"/>
            <ac:spMk id="2" creationId="{B46BC7EB-826C-4394-8097-FC879685F782}"/>
          </ac:spMkLst>
        </pc:spChg>
        <pc:spChg chg="del">
          <ac:chgData name="John T. Dunn" userId="S::dunnj@nsula.edu::524d10d4-7694-4f60-8a10-b84ad6fd93c4" providerId="AD" clId="Web-{9182994A-DB45-4668-95EE-CC8DE2B206A3}" dt="2020-12-11T16:31:26.585" v="1"/>
          <ac:spMkLst>
            <pc:docMk/>
            <pc:sldMk cId="284896845" sldId="279"/>
            <ac:spMk id="3" creationId="{6DB5719E-2E03-4CE9-8792-4E74704AAFA8}"/>
          </ac:spMkLst>
        </pc:spChg>
        <pc:spChg chg="add">
          <ac:chgData name="John T. Dunn" userId="S::dunnj@nsula.edu::524d10d4-7694-4f60-8a10-b84ad6fd93c4" providerId="AD" clId="Web-{9182994A-DB45-4668-95EE-CC8DE2B206A3}" dt="2020-12-11T16:32:02.586" v="12"/>
          <ac:spMkLst>
            <pc:docMk/>
            <pc:sldMk cId="284896845" sldId="279"/>
            <ac:spMk id="9" creationId="{65EE0CA1-D3EE-4024-8924-687FF7C9BED1}"/>
          </ac:spMkLst>
        </pc:spChg>
        <pc:picChg chg="add mod ord">
          <ac:chgData name="John T. Dunn" userId="S::dunnj@nsula.edu::524d10d4-7694-4f60-8a10-b84ad6fd93c4" providerId="AD" clId="Web-{9182994A-DB45-4668-95EE-CC8DE2B206A3}" dt="2020-12-11T16:32:02.586" v="12"/>
          <ac:picMkLst>
            <pc:docMk/>
            <pc:sldMk cId="284896845" sldId="279"/>
            <ac:picMk id="4" creationId="{1110E031-B7F8-48FE-A6A1-F1D230E5DFC0}"/>
          </ac:picMkLst>
        </pc:picChg>
      </pc:sldChg>
    </pc:docChg>
  </pc:docChgLst>
  <pc:docChgLst>
    <pc:chgData name="Joseph Stepp" userId="S::steppj@nsula.edu::f3205010-99cd-4221-97cb-61dd066401e9" providerId="AD" clId="Web-{1E945652-EBD0-46B2-B757-DE1D55DD98F3}"/>
    <pc:docChg chg="modSld">
      <pc:chgData name="Joseph Stepp" userId="S::steppj@nsula.edu::f3205010-99cd-4221-97cb-61dd066401e9" providerId="AD" clId="Web-{1E945652-EBD0-46B2-B757-DE1D55DD98F3}" dt="2020-12-08T17:04:39.485" v="1567" actId="20577"/>
      <pc:docMkLst>
        <pc:docMk/>
      </pc:docMkLst>
      <pc:sldChg chg="modSp">
        <pc:chgData name="Joseph Stepp" userId="S::steppj@nsula.edu::f3205010-99cd-4221-97cb-61dd066401e9" providerId="AD" clId="Web-{1E945652-EBD0-46B2-B757-DE1D55DD98F3}" dt="2020-12-08T16:57:00.554" v="498" actId="1076"/>
        <pc:sldMkLst>
          <pc:docMk/>
          <pc:sldMk cId="4113175336" sldId="273"/>
        </pc:sldMkLst>
        <pc:spChg chg="mod">
          <ac:chgData name="Joseph Stepp" userId="S::steppj@nsula.edu::f3205010-99cd-4221-97cb-61dd066401e9" providerId="AD" clId="Web-{1E945652-EBD0-46B2-B757-DE1D55DD98F3}" dt="2020-12-08T16:53:18.690" v="160" actId="20577"/>
          <ac:spMkLst>
            <pc:docMk/>
            <pc:sldMk cId="4113175336" sldId="273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E945652-EBD0-46B2-B757-DE1D55DD98F3}" dt="2020-12-08T16:57:00.554" v="498" actId="1076"/>
          <ac:spMkLst>
            <pc:docMk/>
            <pc:sldMk cId="4113175336" sldId="273"/>
            <ac:spMk id="7" creationId="{8716BD13-0755-4736-9606-BB8F4F3E1764}"/>
          </ac:spMkLst>
        </pc:spChg>
      </pc:sldChg>
      <pc:sldChg chg="modSp">
        <pc:chgData name="Joseph Stepp" userId="S::steppj@nsula.edu::f3205010-99cd-4221-97cb-61dd066401e9" providerId="AD" clId="Web-{1E945652-EBD0-46B2-B757-DE1D55DD98F3}" dt="2020-12-08T17:00:55.621" v="1100" actId="20577"/>
        <pc:sldMkLst>
          <pc:docMk/>
          <pc:sldMk cId="978288878" sldId="274"/>
        </pc:sldMkLst>
        <pc:spChg chg="mod">
          <ac:chgData name="Joseph Stepp" userId="S::steppj@nsula.edu::f3205010-99cd-4221-97cb-61dd066401e9" providerId="AD" clId="Web-{1E945652-EBD0-46B2-B757-DE1D55DD98F3}" dt="2020-12-08T16:58:42.384" v="817" actId="20577"/>
          <ac:spMkLst>
            <pc:docMk/>
            <pc:sldMk cId="978288878" sldId="274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E945652-EBD0-46B2-B757-DE1D55DD98F3}" dt="2020-12-08T17:00:55.621" v="1100" actId="20577"/>
          <ac:spMkLst>
            <pc:docMk/>
            <pc:sldMk cId="978288878" sldId="274"/>
            <ac:spMk id="7" creationId="{8716BD13-0755-4736-9606-BB8F4F3E1764}"/>
          </ac:spMkLst>
        </pc:spChg>
      </pc:sldChg>
      <pc:sldChg chg="modSp">
        <pc:chgData name="Joseph Stepp" userId="S::steppj@nsula.edu::f3205010-99cd-4221-97cb-61dd066401e9" providerId="AD" clId="Web-{1E945652-EBD0-46B2-B757-DE1D55DD98F3}" dt="2020-12-08T17:04:39.485" v="1566" actId="20577"/>
        <pc:sldMkLst>
          <pc:docMk/>
          <pc:sldMk cId="1363960248" sldId="275"/>
        </pc:sldMkLst>
        <pc:spChg chg="mod">
          <ac:chgData name="Joseph Stepp" userId="S::steppj@nsula.edu::f3205010-99cd-4221-97cb-61dd066401e9" providerId="AD" clId="Web-{1E945652-EBD0-46B2-B757-DE1D55DD98F3}" dt="2020-12-08T17:03:18.921" v="1311" actId="20577"/>
          <ac:spMkLst>
            <pc:docMk/>
            <pc:sldMk cId="1363960248" sldId="275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E945652-EBD0-46B2-B757-DE1D55DD98F3}" dt="2020-12-08T17:04:39.485" v="1566" actId="20577"/>
          <ac:spMkLst>
            <pc:docMk/>
            <pc:sldMk cId="1363960248" sldId="275"/>
            <ac:spMk id="7" creationId="{8716BD13-0755-4736-9606-BB8F4F3E1764}"/>
          </ac:spMkLst>
        </pc:spChg>
      </pc:sldChg>
    </pc:docChg>
  </pc:docChgLst>
  <pc:docChgLst>
    <pc:chgData name="Katrina A. Jordan" userId="S::jordank@nsula.edu::51e58365-bf97-44dd-abc0-1558541930c3" providerId="AD" clId="Web-{DDC4E6C9-32DD-4787-ACF6-64288F577DE0}"/>
    <pc:docChg chg="addSld modSld sldOrd">
      <pc:chgData name="Katrina A. Jordan" userId="S::jordank@nsula.edu::51e58365-bf97-44dd-abc0-1558541930c3" providerId="AD" clId="Web-{DDC4E6C9-32DD-4787-ACF6-64288F577DE0}" dt="2020-12-10T20:53:25.693" v="50" actId="20577"/>
      <pc:docMkLst>
        <pc:docMk/>
      </pc:docMkLst>
      <pc:sldChg chg="modSp new ord">
        <pc:chgData name="Katrina A. Jordan" userId="S::jordank@nsula.edu::51e58365-bf97-44dd-abc0-1558541930c3" providerId="AD" clId="Web-{DDC4E6C9-32DD-4787-ACF6-64288F577DE0}" dt="2020-12-10T20:53:24.021" v="48" actId="20577"/>
        <pc:sldMkLst>
          <pc:docMk/>
          <pc:sldMk cId="1918467998" sldId="276"/>
        </pc:sldMkLst>
        <pc:spChg chg="mod">
          <ac:chgData name="Katrina A. Jordan" userId="S::jordank@nsula.edu::51e58365-bf97-44dd-abc0-1558541930c3" providerId="AD" clId="Web-{DDC4E6C9-32DD-4787-ACF6-64288F577DE0}" dt="2020-12-10T20:53:24.021" v="48" actId="20577"/>
          <ac:spMkLst>
            <pc:docMk/>
            <pc:sldMk cId="1918467998" sldId="276"/>
            <ac:spMk id="2" creationId="{0316AB02-583D-4492-B91E-6E11B03DDB22}"/>
          </ac:spMkLst>
        </pc:spChg>
      </pc:sldChg>
    </pc:docChg>
  </pc:docChgLst>
  <pc:docChgLst>
    <pc:chgData name="Katrina A. Jordan" userId="S::jordank@nsula.edu::51e58365-bf97-44dd-abc0-1558541930c3" providerId="AD" clId="Web-{4CBFF0F5-5ECE-4529-B0FD-997ADC9240BE}"/>
    <pc:docChg chg="modSld">
      <pc:chgData name="Katrina A. Jordan" userId="S::jordank@nsula.edu::51e58365-bf97-44dd-abc0-1558541930c3" providerId="AD" clId="Web-{4CBFF0F5-5ECE-4529-B0FD-997ADC9240BE}" dt="2020-12-10T21:35:02.230" v="58" actId="20577"/>
      <pc:docMkLst>
        <pc:docMk/>
      </pc:docMkLst>
      <pc:sldChg chg="addSp modSp">
        <pc:chgData name="Katrina A. Jordan" userId="S::jordank@nsula.edu::51e58365-bf97-44dd-abc0-1558541930c3" providerId="AD" clId="Web-{4CBFF0F5-5ECE-4529-B0FD-997ADC9240BE}" dt="2020-12-10T21:35:01.636" v="56" actId="20577"/>
        <pc:sldMkLst>
          <pc:docMk/>
          <pc:sldMk cId="3754864628" sldId="256"/>
        </pc:sldMkLst>
        <pc:spChg chg="mod">
          <ac:chgData name="Katrina A. Jordan" userId="S::jordank@nsula.edu::51e58365-bf97-44dd-abc0-1558541930c3" providerId="AD" clId="Web-{4CBFF0F5-5ECE-4529-B0FD-997ADC9240BE}" dt="2020-12-10T21:30:00.289" v="6" actId="1076"/>
          <ac:spMkLst>
            <pc:docMk/>
            <pc:sldMk cId="3754864628" sldId="256"/>
            <ac:spMk id="2" creationId="{CDA55910-9315-4AA5-8CF6-E76895003391}"/>
          </ac:spMkLst>
        </pc:spChg>
        <pc:spChg chg="mod">
          <ac:chgData name="Katrina A. Jordan" userId="S::jordank@nsula.edu::51e58365-bf97-44dd-abc0-1558541930c3" providerId="AD" clId="Web-{4CBFF0F5-5ECE-4529-B0FD-997ADC9240BE}" dt="2020-12-10T21:30:14.680" v="8" actId="1076"/>
          <ac:spMkLst>
            <pc:docMk/>
            <pc:sldMk cId="3754864628" sldId="256"/>
            <ac:spMk id="3" creationId="{C9F75E4A-862C-4868-A37C-CF7B6C211446}"/>
          </ac:spMkLst>
        </pc:spChg>
        <pc:spChg chg="add mod">
          <ac:chgData name="Katrina A. Jordan" userId="S::jordank@nsula.edu::51e58365-bf97-44dd-abc0-1558541930c3" providerId="AD" clId="Web-{4CBFF0F5-5ECE-4529-B0FD-997ADC9240BE}" dt="2020-12-10T21:35:01.636" v="56" actId="20577"/>
          <ac:spMkLst>
            <pc:docMk/>
            <pc:sldMk cId="3754864628" sldId="256"/>
            <ac:spMk id="4" creationId="{20B36CB3-BA24-4839-A932-D881B07CFBE2}"/>
          </ac:spMkLst>
        </pc:spChg>
      </pc:sldChg>
      <pc:sldChg chg="delAnim">
        <pc:chgData name="Katrina A. Jordan" userId="S::jordank@nsula.edu::51e58365-bf97-44dd-abc0-1558541930c3" providerId="AD" clId="Web-{4CBFF0F5-5ECE-4529-B0FD-997ADC9240BE}" dt="2020-12-10T21:29:09.241" v="2"/>
        <pc:sldMkLst>
          <pc:docMk/>
          <pc:sldMk cId="1776470499" sldId="257"/>
        </pc:sldMkLst>
      </pc:sldChg>
      <pc:sldChg chg="modSp">
        <pc:chgData name="Katrina A. Jordan" userId="S::jordank@nsula.edu::51e58365-bf97-44dd-abc0-1558541930c3" providerId="AD" clId="Web-{4CBFF0F5-5ECE-4529-B0FD-997ADC9240BE}" dt="2020-12-10T21:28:37.429" v="1" actId="1076"/>
        <pc:sldMkLst>
          <pc:docMk/>
          <pc:sldMk cId="2028110519" sldId="259"/>
        </pc:sldMkLst>
        <pc:spChg chg="mod">
          <ac:chgData name="Katrina A. Jordan" userId="S::jordank@nsula.edu::51e58365-bf97-44dd-abc0-1558541930c3" providerId="AD" clId="Web-{4CBFF0F5-5ECE-4529-B0FD-997ADC9240BE}" dt="2020-12-10T21:28:37.429" v="1" actId="1076"/>
          <ac:spMkLst>
            <pc:docMk/>
            <pc:sldMk cId="2028110519" sldId="259"/>
            <ac:spMk id="3" creationId="{7D72ED4F-BC15-4773-B2A3-D6C929158AF9}"/>
          </ac:spMkLst>
        </pc:spChg>
      </pc:sldChg>
      <pc:sldChg chg="modSp">
        <pc:chgData name="Katrina A. Jordan" userId="S::jordank@nsula.edu::51e58365-bf97-44dd-abc0-1558541930c3" providerId="AD" clId="Web-{4CBFF0F5-5ECE-4529-B0FD-997ADC9240BE}" dt="2020-12-10T21:29:25.101" v="3" actId="14100"/>
        <pc:sldMkLst>
          <pc:docMk/>
          <pc:sldMk cId="1918467998" sldId="276"/>
        </pc:sldMkLst>
        <pc:spChg chg="mod">
          <ac:chgData name="Katrina A. Jordan" userId="S::jordank@nsula.edu::51e58365-bf97-44dd-abc0-1558541930c3" providerId="AD" clId="Web-{4CBFF0F5-5ECE-4529-B0FD-997ADC9240BE}" dt="2020-12-10T21:29:25.101" v="3" actId="14100"/>
          <ac:spMkLst>
            <pc:docMk/>
            <pc:sldMk cId="1918467998" sldId="276"/>
            <ac:spMk id="2" creationId="{0316AB02-583D-4492-B91E-6E11B03DDB22}"/>
          </ac:spMkLst>
        </pc:spChg>
      </pc:sldChg>
    </pc:docChg>
  </pc:docChgLst>
  <pc:docChgLst>
    <pc:chgData name="Joseph Stepp" userId="S::steppj@nsula.edu::f3205010-99cd-4221-97cb-61dd066401e9" providerId="AD" clId="Web-{2A64F74C-9ABB-4E98-8FCF-B76100839E8C}"/>
    <pc:docChg chg="modSld">
      <pc:chgData name="Joseph Stepp" userId="S::steppj@nsula.edu::f3205010-99cd-4221-97cb-61dd066401e9" providerId="AD" clId="Web-{2A64F74C-9ABB-4E98-8FCF-B76100839E8C}" dt="2020-12-11T15:59:23.634" v="39"/>
      <pc:docMkLst>
        <pc:docMk/>
      </pc:docMkLst>
      <pc:sldChg chg="addAnim delAnim modAnim">
        <pc:chgData name="Joseph Stepp" userId="S::steppj@nsula.edu::f3205010-99cd-4221-97cb-61dd066401e9" providerId="AD" clId="Web-{2A64F74C-9ABB-4E98-8FCF-B76100839E8C}" dt="2020-12-11T15:57:45.756" v="13"/>
        <pc:sldMkLst>
          <pc:docMk/>
          <pc:sldMk cId="3356000754" sldId="264"/>
        </pc:sldMkLst>
      </pc:sldChg>
      <pc:sldChg chg="addAnim modAnim">
        <pc:chgData name="Joseph Stepp" userId="S::steppj@nsula.edu::f3205010-99cd-4221-97cb-61dd066401e9" providerId="AD" clId="Web-{2A64F74C-9ABB-4E98-8FCF-B76100839E8C}" dt="2020-12-11T15:58:36.430" v="23"/>
        <pc:sldMkLst>
          <pc:docMk/>
          <pc:sldMk cId="2701952023" sldId="272"/>
        </pc:sldMkLst>
      </pc:sldChg>
      <pc:sldChg chg="addAnim modAnim">
        <pc:chgData name="Joseph Stepp" userId="S::steppj@nsula.edu::f3205010-99cd-4221-97cb-61dd066401e9" providerId="AD" clId="Web-{2A64F74C-9ABB-4E98-8FCF-B76100839E8C}" dt="2020-12-11T15:58:12.398" v="21"/>
        <pc:sldMkLst>
          <pc:docMk/>
          <pc:sldMk cId="4113175336" sldId="273"/>
        </pc:sldMkLst>
      </pc:sldChg>
      <pc:sldChg chg="addAnim modAnim">
        <pc:chgData name="Joseph Stepp" userId="S::steppj@nsula.edu::f3205010-99cd-4221-97cb-61dd066401e9" providerId="AD" clId="Web-{2A64F74C-9ABB-4E98-8FCF-B76100839E8C}" dt="2020-12-11T15:59:15.681" v="31"/>
        <pc:sldMkLst>
          <pc:docMk/>
          <pc:sldMk cId="978288878" sldId="274"/>
        </pc:sldMkLst>
      </pc:sldChg>
      <pc:sldChg chg="addAnim modAnim">
        <pc:chgData name="Joseph Stepp" userId="S::steppj@nsula.edu::f3205010-99cd-4221-97cb-61dd066401e9" providerId="AD" clId="Web-{2A64F74C-9ABB-4E98-8FCF-B76100839E8C}" dt="2020-12-11T15:59:23.634" v="39"/>
        <pc:sldMkLst>
          <pc:docMk/>
          <pc:sldMk cId="1363960248" sldId="275"/>
        </pc:sldMkLst>
      </pc:sldChg>
    </pc:docChg>
  </pc:docChgLst>
  <pc:docChgLst>
    <pc:chgData name="Katrina A. Jordan" userId="S::jordank@nsula.edu::51e58365-bf97-44dd-abc0-1558541930c3" providerId="AD" clId="Web-{E986F24F-8D02-42EB-95BB-B8B1DD9DD869}"/>
    <pc:docChg chg="addSld modSld sldOrd">
      <pc:chgData name="Katrina A. Jordan" userId="S::jordank@nsula.edu::51e58365-bf97-44dd-abc0-1558541930c3" providerId="AD" clId="Web-{E986F24F-8D02-42EB-95BB-B8B1DD9DD869}" dt="2020-12-10T21:55:17.768" v="80" actId="1076"/>
      <pc:docMkLst>
        <pc:docMk/>
      </pc:docMkLst>
      <pc:sldChg chg="ord">
        <pc:chgData name="Katrina A. Jordan" userId="S::jordank@nsula.edu::51e58365-bf97-44dd-abc0-1558541930c3" providerId="AD" clId="Web-{E986F24F-8D02-42EB-95BB-B8B1DD9DD869}" dt="2020-12-10T21:41:46.199" v="0"/>
        <pc:sldMkLst>
          <pc:docMk/>
          <pc:sldMk cId="2998926640" sldId="262"/>
        </pc:sldMkLst>
      </pc:sldChg>
      <pc:sldChg chg="addSp modSp mod setBg">
        <pc:chgData name="Katrina A. Jordan" userId="S::jordank@nsula.edu::51e58365-bf97-44dd-abc0-1558541930c3" providerId="AD" clId="Web-{E986F24F-8D02-42EB-95BB-B8B1DD9DD869}" dt="2020-12-10T21:55:17.768" v="80" actId="1076"/>
        <pc:sldMkLst>
          <pc:docMk/>
          <pc:sldMk cId="878227299" sldId="263"/>
        </pc:sldMkLst>
        <pc:spChg chg="mod">
          <ac:chgData name="Katrina A. Jordan" userId="S::jordank@nsula.edu::51e58365-bf97-44dd-abc0-1558541930c3" providerId="AD" clId="Web-{E986F24F-8D02-42EB-95BB-B8B1DD9DD869}" dt="2020-12-10T21:54:30.829" v="50" actId="1076"/>
          <ac:spMkLst>
            <pc:docMk/>
            <pc:sldMk cId="878227299" sldId="263"/>
            <ac:spMk id="2" creationId="{5D2DB9A7-14DB-493D-A981-10973936EBE8}"/>
          </ac:spMkLst>
        </pc:spChg>
        <pc:spChg chg="add mod">
          <ac:chgData name="Katrina A. Jordan" userId="S::jordank@nsula.edu::51e58365-bf97-44dd-abc0-1558541930c3" providerId="AD" clId="Web-{E986F24F-8D02-42EB-95BB-B8B1DD9DD869}" dt="2020-12-10T21:55:17.768" v="80" actId="1076"/>
          <ac:spMkLst>
            <pc:docMk/>
            <pc:sldMk cId="878227299" sldId="263"/>
            <ac:spMk id="5" creationId="{5D1B3A62-B7DF-4358-A99E-312F9D879D37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7" creationId="{82184FF4-7029-4ED7-813A-192E60608764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9" creationId="{AAA7AB09-557C-41AD-9113-FF9F68FA1035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11" creationId="{EF99ECAA-1F11-4937-BBA6-51935AB44C9D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19" creationId="{3E4A0FF0-C01D-4D79-B2A0-DB8ABC7F32C0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21" creationId="{1BD41221-BD60-414E-B7AF-18B86ED6C1B4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23" creationId="{7DB5093A-0E7B-46CF-B851-F9D4C64712DC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25" creationId="{23379F58-36C9-4C9E-801D-A39D2D06D5E6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27" creationId="{1FABE080-9BC6-495D-8CAD-96A8EFAEEA11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29" creationId="{7A9E8E16-D3D2-4D4C-AE9A-80C16AD3AE1C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31" creationId="{1896D316-95F8-4C9C-9D28-62F04791FE8D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16.138" v="6"/>
          <ac:spMkLst>
            <pc:docMk/>
            <pc:sldMk cId="878227299" sldId="263"/>
            <ac:spMk id="33" creationId="{0DD6CEBA-47DA-4621-A755-21077543BA53}"/>
          </ac:spMkLst>
        </pc:spChg>
        <pc:grpChg chg="add">
          <ac:chgData name="Katrina A. Jordan" userId="S::jordank@nsula.edu::51e58365-bf97-44dd-abc0-1558541930c3" providerId="AD" clId="Web-{E986F24F-8D02-42EB-95BB-B8B1DD9DD869}" dt="2020-12-10T21:42:16.138" v="6"/>
          <ac:grpSpMkLst>
            <pc:docMk/>
            <pc:sldMk cId="878227299" sldId="263"/>
            <ac:grpSpMk id="13" creationId="{79DE9FAB-6BBA-4CFE-B67D-77B47F01ECA4}"/>
          </ac:grpSpMkLst>
        </pc:grpChg>
        <pc:picChg chg="add mod">
          <ac:chgData name="Katrina A. Jordan" userId="S::jordank@nsula.edu::51e58365-bf97-44dd-abc0-1558541930c3" providerId="AD" clId="Web-{E986F24F-8D02-42EB-95BB-B8B1DD9DD869}" dt="2020-12-10T21:54:13.907" v="43" actId="14100"/>
          <ac:picMkLst>
            <pc:docMk/>
            <pc:sldMk cId="878227299" sldId="263"/>
            <ac:picMk id="3" creationId="{92DDA2D3-732D-4C71-AF84-D0828D450627}"/>
          </ac:picMkLst>
        </pc:picChg>
        <pc:picChg chg="add mod">
          <ac:chgData name="Katrina A. Jordan" userId="S::jordank@nsula.edu::51e58365-bf97-44dd-abc0-1558541930c3" providerId="AD" clId="Web-{E986F24F-8D02-42EB-95BB-B8B1DD9DD869}" dt="2020-12-10T21:54:15.579" v="44" actId="1076"/>
          <ac:picMkLst>
            <pc:docMk/>
            <pc:sldMk cId="878227299" sldId="263"/>
            <ac:picMk id="4" creationId="{3ECE6990-8D74-43A7-93F2-9E703B2D6A52}"/>
          </ac:picMkLst>
        </pc:picChg>
      </pc:sldChg>
      <pc:sldChg chg="modSp">
        <pc:chgData name="Katrina A. Jordan" userId="S::jordank@nsula.edu::51e58365-bf97-44dd-abc0-1558541930c3" providerId="AD" clId="Web-{E986F24F-8D02-42EB-95BB-B8B1DD9DD869}" dt="2020-12-10T21:42:59.108" v="31" actId="1076"/>
        <pc:sldMkLst>
          <pc:docMk/>
          <pc:sldMk cId="1918467998" sldId="276"/>
        </pc:sldMkLst>
        <pc:spChg chg="mod">
          <ac:chgData name="Katrina A. Jordan" userId="S::jordank@nsula.edu::51e58365-bf97-44dd-abc0-1558541930c3" providerId="AD" clId="Web-{E986F24F-8D02-42EB-95BB-B8B1DD9DD869}" dt="2020-12-10T21:42:59.108" v="31" actId="1076"/>
          <ac:spMkLst>
            <pc:docMk/>
            <pc:sldMk cId="1918467998" sldId="276"/>
            <ac:spMk id="2" creationId="{0316AB02-583D-4492-B91E-6E11B03DDB22}"/>
          </ac:spMkLst>
        </pc:spChg>
      </pc:sldChg>
      <pc:sldChg chg="addSp modSp new mod setBg">
        <pc:chgData name="Katrina A. Jordan" userId="S::jordank@nsula.edu::51e58365-bf97-44dd-abc0-1558541930c3" providerId="AD" clId="Web-{E986F24F-8D02-42EB-95BB-B8B1DD9DD869}" dt="2020-12-10T21:42:26.404" v="25" actId="20577"/>
        <pc:sldMkLst>
          <pc:docMk/>
          <pc:sldMk cId="948880708" sldId="277"/>
        </pc:sldMkLst>
        <pc:spChg chg="mod">
          <ac:chgData name="Katrina A. Jordan" userId="S::jordank@nsula.edu::51e58365-bf97-44dd-abc0-1558541930c3" providerId="AD" clId="Web-{E986F24F-8D02-42EB-95BB-B8B1DD9DD869}" dt="2020-12-10T21:42:26.404" v="25" actId="20577"/>
          <ac:spMkLst>
            <pc:docMk/>
            <pc:sldMk cId="948880708" sldId="277"/>
            <ac:spMk id="2" creationId="{FF138C7F-4301-4FDD-816B-BC3E8F246A98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06.809" v="5"/>
          <ac:spMkLst>
            <pc:docMk/>
            <pc:sldMk cId="948880708" sldId="277"/>
            <ac:spMk id="7" creationId="{82184FF4-7029-4ED7-813A-192E60608764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06.809" v="5"/>
          <ac:spMkLst>
            <pc:docMk/>
            <pc:sldMk cId="948880708" sldId="277"/>
            <ac:spMk id="9" creationId="{AAA7AB09-557C-41AD-9113-FF9F68FA1035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06.809" v="5"/>
          <ac:spMkLst>
            <pc:docMk/>
            <pc:sldMk cId="948880708" sldId="277"/>
            <ac:spMk id="11" creationId="{EF99ECAA-1F11-4937-BBA6-51935AB44C9D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06.809" v="5"/>
          <ac:spMkLst>
            <pc:docMk/>
            <pc:sldMk cId="948880708" sldId="277"/>
            <ac:spMk id="19" creationId="{1DB043B4-68C6-45B9-82AC-A5800EADB8DB}"/>
          </ac:spMkLst>
        </pc:spChg>
        <pc:spChg chg="add">
          <ac:chgData name="Katrina A. Jordan" userId="S::jordank@nsula.edu::51e58365-bf97-44dd-abc0-1558541930c3" providerId="AD" clId="Web-{E986F24F-8D02-42EB-95BB-B8B1DD9DD869}" dt="2020-12-10T21:42:06.809" v="5"/>
          <ac:spMkLst>
            <pc:docMk/>
            <pc:sldMk cId="948880708" sldId="277"/>
            <ac:spMk id="21" creationId="{74033C2F-EE38-427C-97E3-08EAC8822A13}"/>
          </ac:spMkLst>
        </pc:spChg>
        <pc:grpChg chg="add">
          <ac:chgData name="Katrina A. Jordan" userId="S::jordank@nsula.edu::51e58365-bf97-44dd-abc0-1558541930c3" providerId="AD" clId="Web-{E986F24F-8D02-42EB-95BB-B8B1DD9DD869}" dt="2020-12-10T21:42:06.809" v="5"/>
          <ac:grpSpMkLst>
            <pc:docMk/>
            <pc:sldMk cId="948880708" sldId="277"/>
            <ac:grpSpMk id="13" creationId="{79DE9FAB-6BBA-4CFE-B67D-77B47F01ECA4}"/>
          </ac:grpSpMkLst>
        </pc:grpChg>
        <pc:grpChg chg="add">
          <ac:chgData name="Katrina A. Jordan" userId="S::jordank@nsula.edu::51e58365-bf97-44dd-abc0-1558541930c3" providerId="AD" clId="Web-{E986F24F-8D02-42EB-95BB-B8B1DD9DD869}" dt="2020-12-10T21:42:06.809" v="5"/>
          <ac:grpSpMkLst>
            <pc:docMk/>
            <pc:sldMk cId="948880708" sldId="277"/>
            <ac:grpSpMk id="23" creationId="{22940903-7865-4026-879C-CC1ADF9116B1}"/>
          </ac:grpSpMkLst>
        </pc:grpChg>
        <pc:grpChg chg="add">
          <ac:chgData name="Katrina A. Jordan" userId="S::jordank@nsula.edu::51e58365-bf97-44dd-abc0-1558541930c3" providerId="AD" clId="Web-{E986F24F-8D02-42EB-95BB-B8B1DD9DD869}" dt="2020-12-10T21:42:06.809" v="5"/>
          <ac:grpSpMkLst>
            <pc:docMk/>
            <pc:sldMk cId="948880708" sldId="277"/>
            <ac:grpSpMk id="27" creationId="{E82CFC28-5F56-4F2C-A953-AB57C1CE5CE5}"/>
          </ac:grpSpMkLst>
        </pc:grpChg>
      </pc:sldChg>
    </pc:docChg>
  </pc:docChgLst>
  <pc:docChgLst>
    <pc:chgData name="Joseph Stepp" userId="S::steppj@nsula.edu::f3205010-99cd-4221-97cb-61dd066401e9" providerId="AD" clId="Web-{3DF44776-EEAA-4DDF-8FC8-457496E3EDE0}"/>
    <pc:docChg chg="modSld">
      <pc:chgData name="Joseph Stepp" userId="S::steppj@nsula.edu::f3205010-99cd-4221-97cb-61dd066401e9" providerId="AD" clId="Web-{3DF44776-EEAA-4DDF-8FC8-457496E3EDE0}" dt="2020-12-11T15:54:49.940" v="6"/>
      <pc:docMkLst>
        <pc:docMk/>
      </pc:docMkLst>
      <pc:sldChg chg="addAnim modAnim">
        <pc:chgData name="Joseph Stepp" userId="S::steppj@nsula.edu::f3205010-99cd-4221-97cb-61dd066401e9" providerId="AD" clId="Web-{3DF44776-EEAA-4DDF-8FC8-457496E3EDE0}" dt="2020-12-11T15:54:49.940" v="6"/>
        <pc:sldMkLst>
          <pc:docMk/>
          <pc:sldMk cId="3356000754" sldId="264"/>
        </pc:sldMkLst>
      </pc:sldChg>
    </pc:docChg>
  </pc:docChgLst>
  <pc:docChgLst>
    <pc:chgData name="James J. Mischler" userId="S::mischlerj@nsula.edu::3c82baff-af30-4b87-b5a9-53f036d447f0" providerId="AD" clId="Web-{BB3ED8E6-A99B-45CC-8B30-09934C2A971F}"/>
    <pc:docChg chg="modSld">
      <pc:chgData name="James J. Mischler" userId="S::mischlerj@nsula.edu::3c82baff-af30-4b87-b5a9-53f036d447f0" providerId="AD" clId="Web-{BB3ED8E6-A99B-45CC-8B30-09934C2A971F}" dt="2020-12-08T17:46:01.259" v="537" actId="20577"/>
      <pc:docMkLst>
        <pc:docMk/>
      </pc:docMkLst>
      <pc:sldChg chg="modSp">
        <pc:chgData name="James J. Mischler" userId="S::mischlerj@nsula.edu::3c82baff-af30-4b87-b5a9-53f036d447f0" providerId="AD" clId="Web-{BB3ED8E6-A99B-45CC-8B30-09934C2A971F}" dt="2020-12-08T17:46:01.259" v="536" actId="20577"/>
        <pc:sldMkLst>
          <pc:docMk/>
          <pc:sldMk cId="3356000754" sldId="264"/>
        </pc:sldMkLst>
        <pc:spChg chg="mod">
          <ac:chgData name="James J. Mischler" userId="S::mischlerj@nsula.edu::3c82baff-af30-4b87-b5a9-53f036d447f0" providerId="AD" clId="Web-{BB3ED8E6-A99B-45CC-8B30-09934C2A971F}" dt="2020-12-08T17:42:06.520" v="26" actId="20577"/>
          <ac:spMkLst>
            <pc:docMk/>
            <pc:sldMk cId="3356000754" sldId="264"/>
            <ac:spMk id="3" creationId="{65B6240B-A789-4865-B467-EFFB096DF566}"/>
          </ac:spMkLst>
        </pc:spChg>
        <pc:spChg chg="mod">
          <ac:chgData name="James J. Mischler" userId="S::mischlerj@nsula.edu::3c82baff-af30-4b87-b5a9-53f036d447f0" providerId="AD" clId="Web-{BB3ED8E6-A99B-45CC-8B30-09934C2A971F}" dt="2020-12-08T17:46:01.259" v="536" actId="20577"/>
          <ac:spMkLst>
            <pc:docMk/>
            <pc:sldMk cId="3356000754" sldId="264"/>
            <ac:spMk id="7" creationId="{8716BD13-0755-4736-9606-BB8F4F3E1764}"/>
          </ac:spMkLst>
        </pc:spChg>
      </pc:sldChg>
      <pc:sldChg chg="modSp">
        <pc:chgData name="James J. Mischler" userId="S::mischlerj@nsula.edu::3c82baff-af30-4b87-b5a9-53f036d447f0" providerId="AD" clId="Web-{BB3ED8E6-A99B-45CC-8B30-09934C2A971F}" dt="2020-12-08T17:45:29.727" v="505" actId="20577"/>
        <pc:sldMkLst>
          <pc:docMk/>
          <pc:sldMk cId="4113175336" sldId="273"/>
        </pc:sldMkLst>
        <pc:spChg chg="mod">
          <ac:chgData name="James J. Mischler" userId="S::mischlerj@nsula.edu::3c82baff-af30-4b87-b5a9-53f036d447f0" providerId="AD" clId="Web-{BB3ED8E6-A99B-45CC-8B30-09934C2A971F}" dt="2020-12-08T17:45:29.727" v="505" actId="20577"/>
          <ac:spMkLst>
            <pc:docMk/>
            <pc:sldMk cId="4113175336" sldId="273"/>
            <ac:spMk id="7" creationId="{8716BD13-0755-4736-9606-BB8F4F3E1764}"/>
          </ac:spMkLst>
        </pc:spChg>
      </pc:sldChg>
      <pc:sldChg chg="modSp">
        <pc:chgData name="James J. Mischler" userId="S::mischlerj@nsula.edu::3c82baff-af30-4b87-b5a9-53f036d447f0" providerId="AD" clId="Web-{BB3ED8E6-A99B-45CC-8B30-09934C2A971F}" dt="2020-12-08T17:45:25.618" v="502" actId="20577"/>
        <pc:sldMkLst>
          <pc:docMk/>
          <pc:sldMk cId="978288878" sldId="274"/>
        </pc:sldMkLst>
        <pc:spChg chg="mod">
          <ac:chgData name="James J. Mischler" userId="S::mischlerj@nsula.edu::3c82baff-af30-4b87-b5a9-53f036d447f0" providerId="AD" clId="Web-{BB3ED8E6-A99B-45CC-8B30-09934C2A971F}" dt="2020-12-08T17:45:25.618" v="502" actId="20577"/>
          <ac:spMkLst>
            <pc:docMk/>
            <pc:sldMk cId="978288878" sldId="274"/>
            <ac:spMk id="7" creationId="{8716BD13-0755-4736-9606-BB8F4F3E1764}"/>
          </ac:spMkLst>
        </pc:spChg>
      </pc:sldChg>
    </pc:docChg>
  </pc:docChgLst>
  <pc:docChgLst>
    <pc:chgData name="Katrina A. Jordan" userId="S::jordank@nsula.edu::51e58365-bf97-44dd-abc0-1558541930c3" providerId="AD" clId="Web-{B454EF6C-EC87-4218-AF9E-23B32DC1510A}"/>
    <pc:docChg chg="modSld">
      <pc:chgData name="Katrina A. Jordan" userId="S::jordank@nsula.edu::51e58365-bf97-44dd-abc0-1558541930c3" providerId="AD" clId="Web-{B454EF6C-EC87-4218-AF9E-23B32DC1510A}" dt="2020-12-10T21:27:22.698" v="77"/>
      <pc:docMkLst>
        <pc:docMk/>
      </pc:docMkLst>
      <pc:sldChg chg="modSp">
        <pc:chgData name="Katrina A. Jordan" userId="S::jordank@nsula.edu::51e58365-bf97-44dd-abc0-1558541930c3" providerId="AD" clId="Web-{B454EF6C-EC87-4218-AF9E-23B32DC1510A}" dt="2020-12-10T21:21:34.565" v="4" actId="14100"/>
        <pc:sldMkLst>
          <pc:docMk/>
          <pc:sldMk cId="1070013107" sldId="258"/>
        </pc:sldMkLst>
        <pc:spChg chg="mod">
          <ac:chgData name="Katrina A. Jordan" userId="S::jordank@nsula.edu::51e58365-bf97-44dd-abc0-1558541930c3" providerId="AD" clId="Web-{B454EF6C-EC87-4218-AF9E-23B32DC1510A}" dt="2020-12-10T21:21:34.565" v="4" actId="14100"/>
          <ac:spMkLst>
            <pc:docMk/>
            <pc:sldMk cId="1070013107" sldId="258"/>
            <ac:spMk id="17" creationId="{66A4BB10-B56A-4B3C-94EB-CEBE0990305C}"/>
          </ac:spMkLst>
        </pc:spChg>
      </pc:sldChg>
      <pc:sldChg chg="addSp delSp modSp addAnim delAnim modAnim">
        <pc:chgData name="Katrina A. Jordan" userId="S::jordank@nsula.edu::51e58365-bf97-44dd-abc0-1558541930c3" providerId="AD" clId="Web-{B454EF6C-EC87-4218-AF9E-23B32DC1510A}" dt="2020-12-10T21:27:18.980" v="76" actId="1076"/>
        <pc:sldMkLst>
          <pc:docMk/>
          <pc:sldMk cId="2028110519" sldId="259"/>
        </pc:sldMkLst>
        <pc:spChg chg="mod">
          <ac:chgData name="Katrina A. Jordan" userId="S::jordank@nsula.edu::51e58365-bf97-44dd-abc0-1558541930c3" providerId="AD" clId="Web-{B454EF6C-EC87-4218-AF9E-23B32DC1510A}" dt="2020-12-10T21:25:17.352" v="43" actId="20577"/>
          <ac:spMkLst>
            <pc:docMk/>
            <pc:sldMk cId="2028110519" sldId="259"/>
            <ac:spMk id="3" creationId="{7D72ED4F-BC15-4773-B2A3-D6C929158AF9}"/>
          </ac:spMkLst>
        </pc:spChg>
        <pc:spChg chg="add del mod">
          <ac:chgData name="Katrina A. Jordan" userId="S::jordank@nsula.edu::51e58365-bf97-44dd-abc0-1558541930c3" providerId="AD" clId="Web-{B454EF6C-EC87-4218-AF9E-23B32DC1510A}" dt="2020-12-10T21:27:14.776" v="75"/>
          <ac:spMkLst>
            <pc:docMk/>
            <pc:sldMk cId="2028110519" sldId="259"/>
            <ac:spMk id="4" creationId="{8988F6F9-ECEE-4669-B59C-6603D35072BB}"/>
          </ac:spMkLst>
        </pc:spChg>
        <pc:spChg chg="add mod">
          <ac:chgData name="Katrina A. Jordan" userId="S::jordank@nsula.edu::51e58365-bf97-44dd-abc0-1558541930c3" providerId="AD" clId="Web-{B454EF6C-EC87-4218-AF9E-23B32DC1510A}" dt="2020-12-10T21:26:22.150" v="60" actId="1076"/>
          <ac:spMkLst>
            <pc:docMk/>
            <pc:sldMk cId="2028110519" sldId="259"/>
            <ac:spMk id="5" creationId="{30CACD55-110F-4BCD-B87D-001B7B96F41C}"/>
          </ac:spMkLst>
        </pc:spChg>
        <pc:spChg chg="add mod">
          <ac:chgData name="Katrina A. Jordan" userId="S::jordank@nsula.edu::51e58365-bf97-44dd-abc0-1558541930c3" providerId="AD" clId="Web-{B454EF6C-EC87-4218-AF9E-23B32DC1510A}" dt="2020-12-10T21:26:29.260" v="64" actId="1076"/>
          <ac:spMkLst>
            <pc:docMk/>
            <pc:sldMk cId="2028110519" sldId="259"/>
            <ac:spMk id="6" creationId="{D6A791B8-6637-4CDE-93D6-BB3BC2E2F90B}"/>
          </ac:spMkLst>
        </pc:spChg>
        <pc:spChg chg="add mod">
          <ac:chgData name="Katrina A. Jordan" userId="S::jordank@nsula.edu::51e58365-bf97-44dd-abc0-1558541930c3" providerId="AD" clId="Web-{B454EF6C-EC87-4218-AF9E-23B32DC1510A}" dt="2020-12-10T21:26:37.119" v="66" actId="1076"/>
          <ac:spMkLst>
            <pc:docMk/>
            <pc:sldMk cId="2028110519" sldId="259"/>
            <ac:spMk id="7" creationId="{479D4684-203F-4355-9280-0AF7FA7BD8EF}"/>
          </ac:spMkLst>
        </pc:spChg>
        <pc:spChg chg="add mod">
          <ac:chgData name="Katrina A. Jordan" userId="S::jordank@nsula.edu::51e58365-bf97-44dd-abc0-1558541930c3" providerId="AD" clId="Web-{B454EF6C-EC87-4218-AF9E-23B32DC1510A}" dt="2020-12-10T21:27:18.980" v="76" actId="1076"/>
          <ac:spMkLst>
            <pc:docMk/>
            <pc:sldMk cId="2028110519" sldId="259"/>
            <ac:spMk id="8" creationId="{598645D9-5EFC-4F5D-B499-74B02D871ADA}"/>
          </ac:spMkLst>
        </pc:spChg>
      </pc:sldChg>
    </pc:docChg>
  </pc:docChgLst>
  <pc:docChgLst>
    <pc:chgData name="Joseph Stepp" userId="S::steppj@nsula.edu::f3205010-99cd-4221-97cb-61dd066401e9" providerId="AD" clId="Web-{3B270FCF-EC0C-4775-9E67-23221A71F49F}"/>
    <pc:docChg chg="modSld">
      <pc:chgData name="Joseph Stepp" userId="S::steppj@nsula.edu::f3205010-99cd-4221-97cb-61dd066401e9" providerId="AD" clId="Web-{3B270FCF-EC0C-4775-9E67-23221A71F49F}" dt="2020-12-11T19:59:51.628" v="12" actId="20577"/>
      <pc:docMkLst>
        <pc:docMk/>
      </pc:docMkLst>
      <pc:sldChg chg="modSp">
        <pc:chgData name="Joseph Stepp" userId="S::steppj@nsula.edu::f3205010-99cd-4221-97cb-61dd066401e9" providerId="AD" clId="Web-{3B270FCF-EC0C-4775-9E67-23221A71F49F}" dt="2020-12-11T19:59:50.846" v="10" actId="20577"/>
        <pc:sldMkLst>
          <pc:docMk/>
          <pc:sldMk cId="1363960248" sldId="275"/>
        </pc:sldMkLst>
        <pc:spChg chg="mod">
          <ac:chgData name="Joseph Stepp" userId="S::steppj@nsula.edu::f3205010-99cd-4221-97cb-61dd066401e9" providerId="AD" clId="Web-{3B270FCF-EC0C-4775-9E67-23221A71F49F}" dt="2020-12-11T19:59:50.846" v="10" actId="20577"/>
          <ac:spMkLst>
            <pc:docMk/>
            <pc:sldMk cId="1363960248" sldId="275"/>
            <ac:spMk id="2" creationId="{C9D8113D-B13F-44DE-A2CB-AD5AC6FDA9E8}"/>
          </ac:spMkLst>
        </pc:spChg>
      </pc:sldChg>
    </pc:docChg>
  </pc:docChgLst>
  <pc:docChgLst>
    <pc:chgData name="Holley Shivers" userId="cebeb83f-3178-4f89-927c-b22a88a6d7a0" providerId="ADAL" clId="{391A4306-AEAE-4FBB-87B9-EC19C8C93AC4}"/>
    <pc:docChg chg="undo custSel mod modSld">
      <pc:chgData name="Holley Shivers" userId="cebeb83f-3178-4f89-927c-b22a88a6d7a0" providerId="ADAL" clId="{391A4306-AEAE-4FBB-87B9-EC19C8C93AC4}" dt="2021-01-06T01:02:01.943" v="121" actId="1076"/>
      <pc:docMkLst>
        <pc:docMk/>
      </pc:docMkLst>
      <pc:sldChg chg="modSp mod">
        <pc:chgData name="Holley Shivers" userId="cebeb83f-3178-4f89-927c-b22a88a6d7a0" providerId="ADAL" clId="{391A4306-AEAE-4FBB-87B9-EC19C8C93AC4}" dt="2021-01-06T01:01:23.938" v="119" actId="14100"/>
        <pc:sldMkLst>
          <pc:docMk/>
          <pc:sldMk cId="2082165971" sldId="282"/>
        </pc:sldMkLst>
        <pc:spChg chg="mod">
          <ac:chgData name="Holley Shivers" userId="cebeb83f-3178-4f89-927c-b22a88a6d7a0" providerId="ADAL" clId="{391A4306-AEAE-4FBB-87B9-EC19C8C93AC4}" dt="2021-01-06T01:01:23.938" v="119" actId="14100"/>
          <ac:spMkLst>
            <pc:docMk/>
            <pc:sldMk cId="2082165971" sldId="282"/>
            <ac:spMk id="2" creationId="{D3BB722E-976A-4213-B840-F94ABDD6611F}"/>
          </ac:spMkLst>
        </pc:spChg>
        <pc:picChg chg="mod">
          <ac:chgData name="Holley Shivers" userId="cebeb83f-3178-4f89-927c-b22a88a6d7a0" providerId="ADAL" clId="{391A4306-AEAE-4FBB-87B9-EC19C8C93AC4}" dt="2021-01-06T01:01:17.702" v="116" actId="14100"/>
          <ac:picMkLst>
            <pc:docMk/>
            <pc:sldMk cId="2082165971" sldId="282"/>
            <ac:picMk id="3" creationId="{D21DE889-5660-4B03-9E82-70F516AC6532}"/>
          </ac:picMkLst>
        </pc:picChg>
      </pc:sldChg>
      <pc:sldChg chg="addSp delSp modSp mod setBg">
        <pc:chgData name="Holley Shivers" userId="cebeb83f-3178-4f89-927c-b22a88a6d7a0" providerId="ADAL" clId="{391A4306-AEAE-4FBB-87B9-EC19C8C93AC4}" dt="2021-01-06T01:02:01.943" v="121" actId="1076"/>
        <pc:sldMkLst>
          <pc:docMk/>
          <pc:sldMk cId="1684989068" sldId="283"/>
        </pc:sldMkLst>
        <pc:spChg chg="mod">
          <ac:chgData name="Holley Shivers" userId="cebeb83f-3178-4f89-927c-b22a88a6d7a0" providerId="ADAL" clId="{391A4306-AEAE-4FBB-87B9-EC19C8C93AC4}" dt="2021-01-06T00:57:48.637" v="71" actId="1076"/>
          <ac:spMkLst>
            <pc:docMk/>
            <pc:sldMk cId="1684989068" sldId="283"/>
            <ac:spMk id="2" creationId="{28E9DEC0-2357-475C-BED1-2C5D78E023CA}"/>
          </ac:spMkLst>
        </pc:spChg>
        <pc:spChg chg="ord">
          <ac:chgData name="Holley Shivers" userId="cebeb83f-3178-4f89-927c-b22a88a6d7a0" providerId="ADAL" clId="{391A4306-AEAE-4FBB-87B9-EC19C8C93AC4}" dt="2021-01-06T00:54:34.640" v="26" actId="26606"/>
          <ac:spMkLst>
            <pc:docMk/>
            <pc:sldMk cId="1684989068" sldId="283"/>
            <ac:spMk id="12" creationId="{0C667E8F-0415-4A20-8FC1-7326325B0378}"/>
          </ac:spMkLst>
        </pc:spChg>
        <pc:spChg chg="mod ord">
          <ac:chgData name="Holley Shivers" userId="cebeb83f-3178-4f89-927c-b22a88a6d7a0" providerId="ADAL" clId="{391A4306-AEAE-4FBB-87B9-EC19C8C93AC4}" dt="2021-01-06T00:59:27.302" v="106" actId="14100"/>
          <ac:spMkLst>
            <pc:docMk/>
            <pc:sldMk cId="1684989068" sldId="283"/>
            <ac:spMk id="13" creationId="{112A35F7-F472-4C3E-AF1F-810BE168A1E2}"/>
          </ac:spMkLst>
        </pc:spChg>
        <pc:spChg chg="add del">
          <ac:chgData name="Holley Shivers" userId="cebeb83f-3178-4f89-927c-b22a88a6d7a0" providerId="ADAL" clId="{391A4306-AEAE-4FBB-87B9-EC19C8C93AC4}" dt="2021-01-06T00:54:24.456" v="21" actId="26606"/>
          <ac:spMkLst>
            <pc:docMk/>
            <pc:sldMk cId="1684989068" sldId="283"/>
            <ac:spMk id="24" creationId="{A5931BE0-4B93-4D6C-878E-ACC59D6B4587}"/>
          </ac:spMkLst>
        </pc:spChg>
        <pc:spChg chg="add del">
          <ac:chgData name="Holley Shivers" userId="cebeb83f-3178-4f89-927c-b22a88a6d7a0" providerId="ADAL" clId="{391A4306-AEAE-4FBB-87B9-EC19C8C93AC4}" dt="2021-01-06T00:54:24.456" v="21" actId="26606"/>
          <ac:spMkLst>
            <pc:docMk/>
            <pc:sldMk cId="1684989068" sldId="283"/>
            <ac:spMk id="31" creationId="{647A77D8-817B-4A9F-86AA-FE781E813DBC}"/>
          </ac:spMkLst>
        </pc:spChg>
        <pc:spChg chg="add del">
          <ac:chgData name="Holley Shivers" userId="cebeb83f-3178-4f89-927c-b22a88a6d7a0" providerId="ADAL" clId="{391A4306-AEAE-4FBB-87B9-EC19C8C93AC4}" dt="2021-01-06T00:54:27.223" v="23" actId="26606"/>
          <ac:spMkLst>
            <pc:docMk/>
            <pc:sldMk cId="1684989068" sldId="283"/>
            <ac:spMk id="40" creationId="{A5931BE0-4B93-4D6C-878E-ACC59D6B4587}"/>
          </ac:spMkLst>
        </pc:spChg>
        <pc:spChg chg="add del">
          <ac:chgData name="Holley Shivers" userId="cebeb83f-3178-4f89-927c-b22a88a6d7a0" providerId="ADAL" clId="{391A4306-AEAE-4FBB-87B9-EC19C8C93AC4}" dt="2021-01-06T00:54:27.223" v="23" actId="26606"/>
          <ac:spMkLst>
            <pc:docMk/>
            <pc:sldMk cId="1684989068" sldId="283"/>
            <ac:spMk id="45" creationId="{D166A8AB-8924-421C-BCED-B54DBC4054E0}"/>
          </ac:spMkLst>
        </pc:spChg>
        <pc:spChg chg="add del">
          <ac:chgData name="Holley Shivers" userId="cebeb83f-3178-4f89-927c-b22a88a6d7a0" providerId="ADAL" clId="{391A4306-AEAE-4FBB-87B9-EC19C8C93AC4}" dt="2021-01-06T00:54:34.607" v="25" actId="26606"/>
          <ac:spMkLst>
            <pc:docMk/>
            <pc:sldMk cId="1684989068" sldId="283"/>
            <ac:spMk id="49" creationId="{A5931BE0-4B93-4D6C-878E-ACC59D6B4587}"/>
          </ac:spMkLst>
        </pc:spChg>
        <pc:spChg chg="add">
          <ac:chgData name="Holley Shivers" userId="cebeb83f-3178-4f89-927c-b22a88a6d7a0" providerId="ADAL" clId="{391A4306-AEAE-4FBB-87B9-EC19C8C93AC4}" dt="2021-01-06T00:54:34.640" v="26" actId="26606"/>
          <ac:spMkLst>
            <pc:docMk/>
            <pc:sldMk cId="1684989068" sldId="283"/>
            <ac:spMk id="58" creationId="{A5931BE0-4B93-4D6C-878E-ACC59D6B4587}"/>
          </ac:spMkLst>
        </pc:spChg>
        <pc:spChg chg="add">
          <ac:chgData name="Holley Shivers" userId="cebeb83f-3178-4f89-927c-b22a88a6d7a0" providerId="ADAL" clId="{391A4306-AEAE-4FBB-87B9-EC19C8C93AC4}" dt="2021-01-06T00:54:34.640" v="26" actId="26606"/>
          <ac:spMkLst>
            <pc:docMk/>
            <pc:sldMk cId="1684989068" sldId="283"/>
            <ac:spMk id="59" creationId="{FD3E50C4-0603-4524-A349-442067B88BF6}"/>
          </ac:spMkLst>
        </pc:spChg>
        <pc:grpChg chg="add del">
          <ac:chgData name="Holley Shivers" userId="cebeb83f-3178-4f89-927c-b22a88a6d7a0" providerId="ADAL" clId="{391A4306-AEAE-4FBB-87B9-EC19C8C93AC4}" dt="2021-01-06T00:54:24.456" v="21" actId="26606"/>
          <ac:grpSpMkLst>
            <pc:docMk/>
            <pc:sldMk cId="1684989068" sldId="283"/>
            <ac:grpSpMk id="15" creationId="{3BDBC526-6DCD-4FF6-8395-D8C22E46E527}"/>
          </ac:grpSpMkLst>
        </pc:grpChg>
        <pc:grpChg chg="add del">
          <ac:chgData name="Holley Shivers" userId="cebeb83f-3178-4f89-927c-b22a88a6d7a0" providerId="ADAL" clId="{391A4306-AEAE-4FBB-87B9-EC19C8C93AC4}" dt="2021-01-06T00:54:24.456" v="21" actId="26606"/>
          <ac:grpSpMkLst>
            <pc:docMk/>
            <pc:sldMk cId="1684989068" sldId="283"/>
            <ac:grpSpMk id="26" creationId="{183B29DA-9BB8-4BA8-B8E1-8C2B544078C7}"/>
          </ac:grpSpMkLst>
        </pc:grpChg>
        <pc:grpChg chg="add del">
          <ac:chgData name="Holley Shivers" userId="cebeb83f-3178-4f89-927c-b22a88a6d7a0" providerId="ADAL" clId="{391A4306-AEAE-4FBB-87B9-EC19C8C93AC4}" dt="2021-01-06T00:54:27.223" v="23" actId="26606"/>
          <ac:grpSpMkLst>
            <pc:docMk/>
            <pc:sldMk cId="1684989068" sldId="283"/>
            <ac:grpSpMk id="35" creationId="{3BDBC526-6DCD-4FF6-8395-D8C22E46E527}"/>
          </ac:grpSpMkLst>
        </pc:grpChg>
        <pc:grpChg chg="add del">
          <ac:chgData name="Holley Shivers" userId="cebeb83f-3178-4f89-927c-b22a88a6d7a0" providerId="ADAL" clId="{391A4306-AEAE-4FBB-87B9-EC19C8C93AC4}" dt="2021-01-06T00:54:27.223" v="23" actId="26606"/>
          <ac:grpSpMkLst>
            <pc:docMk/>
            <pc:sldMk cId="1684989068" sldId="283"/>
            <ac:grpSpMk id="41" creationId="{9F2D4ED5-DC78-4C88-97AA-483206C53E90}"/>
          </ac:grpSpMkLst>
        </pc:grpChg>
        <pc:grpChg chg="add del">
          <ac:chgData name="Holley Shivers" userId="cebeb83f-3178-4f89-927c-b22a88a6d7a0" providerId="ADAL" clId="{391A4306-AEAE-4FBB-87B9-EC19C8C93AC4}" dt="2021-01-06T00:54:34.607" v="25" actId="26606"/>
          <ac:grpSpMkLst>
            <pc:docMk/>
            <pc:sldMk cId="1684989068" sldId="283"/>
            <ac:grpSpMk id="47" creationId="{3BDBC526-6DCD-4FF6-8395-D8C22E46E527}"/>
          </ac:grpSpMkLst>
        </pc:grpChg>
        <pc:grpChg chg="add del">
          <ac:chgData name="Holley Shivers" userId="cebeb83f-3178-4f89-927c-b22a88a6d7a0" providerId="ADAL" clId="{391A4306-AEAE-4FBB-87B9-EC19C8C93AC4}" dt="2021-01-06T00:54:34.607" v="25" actId="26606"/>
          <ac:grpSpMkLst>
            <pc:docMk/>
            <pc:sldMk cId="1684989068" sldId="283"/>
            <ac:grpSpMk id="50" creationId="{D0342557-9691-41B1-9FFF-027845ED041F}"/>
          </ac:grpSpMkLst>
        </pc:grpChg>
        <pc:grpChg chg="add">
          <ac:chgData name="Holley Shivers" userId="cebeb83f-3178-4f89-927c-b22a88a6d7a0" providerId="ADAL" clId="{391A4306-AEAE-4FBB-87B9-EC19C8C93AC4}" dt="2021-01-06T00:54:34.640" v="26" actId="26606"/>
          <ac:grpSpMkLst>
            <pc:docMk/>
            <pc:sldMk cId="1684989068" sldId="283"/>
            <ac:grpSpMk id="53" creationId="{3BDBC526-6DCD-4FF6-8395-D8C22E46E527}"/>
          </ac:grpSpMkLst>
        </pc:grpChg>
        <pc:picChg chg="add mod ord">
          <ac:chgData name="Holley Shivers" userId="cebeb83f-3178-4f89-927c-b22a88a6d7a0" providerId="ADAL" clId="{391A4306-AEAE-4FBB-87B9-EC19C8C93AC4}" dt="2021-01-06T01:02:01.943" v="121" actId="1076"/>
          <ac:picMkLst>
            <pc:docMk/>
            <pc:sldMk cId="1684989068" sldId="283"/>
            <ac:picMk id="4" creationId="{8AFB322E-2DE9-4DCD-BB7C-FDDF85DB6FDB}"/>
          </ac:picMkLst>
        </pc:picChg>
        <pc:picChg chg="del mod">
          <ac:chgData name="Holley Shivers" userId="cebeb83f-3178-4f89-927c-b22a88a6d7a0" providerId="ADAL" clId="{391A4306-AEAE-4FBB-87B9-EC19C8C93AC4}" dt="2021-01-06T00:50:11.108" v="3" actId="478"/>
          <ac:picMkLst>
            <pc:docMk/>
            <pc:sldMk cId="1684989068" sldId="283"/>
            <ac:picMk id="14" creationId="{0EA950A6-C935-40FD-9BBB-4CF9047A274F}"/>
          </ac:picMkLst>
        </pc:picChg>
      </pc:sldChg>
    </pc:docChg>
  </pc:docChgLst>
  <pc:docChgLst>
    <pc:chgData name="Katrina A. Jordan" userId="S::jordank@nsula.edu::51e58365-bf97-44dd-abc0-1558541930c3" providerId="AD" clId="Web-{9B6F358B-EB97-41B5-8256-790C762CC1D3}"/>
    <pc:docChg chg="addSld modSld sldOrd">
      <pc:chgData name="Katrina A. Jordan" userId="S::jordank@nsula.edu::51e58365-bf97-44dd-abc0-1558541930c3" providerId="AD" clId="Web-{9B6F358B-EB97-41B5-8256-790C762CC1D3}" dt="2020-12-14T21:31:15.011" v="44"/>
      <pc:docMkLst>
        <pc:docMk/>
      </pc:docMkLst>
      <pc:sldChg chg="modSp new ord modNotes">
        <pc:chgData name="Katrina A. Jordan" userId="S::jordank@nsula.edu::51e58365-bf97-44dd-abc0-1558541930c3" providerId="AD" clId="Web-{9B6F358B-EB97-41B5-8256-790C762CC1D3}" dt="2020-12-14T21:31:15.011" v="44"/>
        <pc:sldMkLst>
          <pc:docMk/>
          <pc:sldMk cId="646888993" sldId="283"/>
        </pc:sldMkLst>
        <pc:spChg chg="mod">
          <ac:chgData name="Katrina A. Jordan" userId="S::jordank@nsula.edu::51e58365-bf97-44dd-abc0-1558541930c3" providerId="AD" clId="Web-{9B6F358B-EB97-41B5-8256-790C762CC1D3}" dt="2020-12-14T21:31:12.511" v="37" actId="20577"/>
          <ac:spMkLst>
            <pc:docMk/>
            <pc:sldMk cId="646888993" sldId="283"/>
            <ac:spMk id="2" creationId="{4F244724-499E-451C-8ACC-4A08F296ADB5}"/>
          </ac:spMkLst>
        </pc:spChg>
      </pc:sldChg>
    </pc:docChg>
  </pc:docChgLst>
  <pc:docChgLst>
    <pc:chgData name="Joseph Stepp" userId="S::steppj@nsula.edu::f3205010-99cd-4221-97cb-61dd066401e9" providerId="AD" clId="Web-{1705F6BF-339E-4A25-9411-4650C6867973}"/>
    <pc:docChg chg="addSld delSld modSld">
      <pc:chgData name="Joseph Stepp" userId="S::steppj@nsula.edu::f3205010-99cd-4221-97cb-61dd066401e9" providerId="AD" clId="Web-{1705F6BF-339E-4A25-9411-4650C6867973}" dt="2020-12-07T20:54:09.556" v="874" actId="20577"/>
      <pc:docMkLst>
        <pc:docMk/>
      </pc:docMkLst>
      <pc:sldChg chg="addSp delSp modSp">
        <pc:chgData name="Joseph Stepp" userId="S::steppj@nsula.edu::f3205010-99cd-4221-97cb-61dd066401e9" providerId="AD" clId="Web-{1705F6BF-339E-4A25-9411-4650C6867973}" dt="2020-12-07T20:51:01.880" v="766" actId="20577"/>
        <pc:sldMkLst>
          <pc:docMk/>
          <pc:sldMk cId="3356000754" sldId="264"/>
        </pc:sldMkLst>
        <pc:spChg chg="mod">
          <ac:chgData name="Joseph Stepp" userId="S::steppj@nsula.edu::f3205010-99cd-4221-97cb-61dd066401e9" providerId="AD" clId="Web-{1705F6BF-339E-4A25-9411-4650C6867973}" dt="2020-12-07T20:47:03.295" v="245" actId="20577"/>
          <ac:spMkLst>
            <pc:docMk/>
            <pc:sldMk cId="3356000754" sldId="264"/>
            <ac:spMk id="3" creationId="{65B6240B-A789-4865-B467-EFFB096DF566}"/>
          </ac:spMkLst>
        </pc:spChg>
        <pc:spChg chg="add mod">
          <ac:chgData name="Joseph Stepp" userId="S::steppj@nsula.edu::f3205010-99cd-4221-97cb-61dd066401e9" providerId="AD" clId="Web-{1705F6BF-339E-4A25-9411-4650C6867973}" dt="2020-12-07T20:44:35.229" v="4" actId="1076"/>
          <ac:spMkLst>
            <pc:docMk/>
            <pc:sldMk cId="3356000754" sldId="264"/>
            <ac:spMk id="4" creationId="{E422F557-A920-40DF-B6C5-4CF118CF016B}"/>
          </ac:spMkLst>
        </pc:spChg>
        <pc:spChg chg="add del mod">
          <ac:chgData name="Joseph Stepp" userId="S::steppj@nsula.edu::f3205010-99cd-4221-97cb-61dd066401e9" providerId="AD" clId="Web-{1705F6BF-339E-4A25-9411-4650C6867973}" dt="2020-12-07T20:47:19.561" v="250"/>
          <ac:spMkLst>
            <pc:docMk/>
            <pc:sldMk cId="3356000754" sldId="264"/>
            <ac:spMk id="5" creationId="{121FFDD7-658C-4D4F-988B-CB1EFCF675E5}"/>
          </ac:spMkLst>
        </pc:spChg>
        <pc:spChg chg="add mod">
          <ac:chgData name="Joseph Stepp" userId="S::steppj@nsula.edu::f3205010-99cd-4221-97cb-61dd066401e9" providerId="AD" clId="Web-{1705F6BF-339E-4A25-9411-4650C6867973}" dt="2020-12-07T20:51:01.880" v="766" actId="20577"/>
          <ac:spMkLst>
            <pc:docMk/>
            <pc:sldMk cId="3356000754" sldId="264"/>
            <ac:spMk id="7" creationId="{8716BD13-0755-4736-9606-BB8F4F3E1764}"/>
          </ac:spMkLst>
        </pc:spChg>
      </pc:sldChg>
      <pc:sldChg chg="addSp delSp modSp del">
        <pc:chgData name="Joseph Stepp" userId="S::steppj@nsula.edu::f3205010-99cd-4221-97cb-61dd066401e9" providerId="AD" clId="Web-{1705F6BF-339E-4A25-9411-4650C6867973}" dt="2020-12-07T20:51:10.083" v="769"/>
        <pc:sldMkLst>
          <pc:docMk/>
          <pc:sldMk cId="2598041013" sldId="265"/>
        </pc:sldMkLst>
        <pc:spChg chg="del">
          <ac:chgData name="Joseph Stepp" userId="S::steppj@nsula.edu::f3205010-99cd-4221-97cb-61dd066401e9" providerId="AD" clId="Web-{1705F6BF-339E-4A25-9411-4650C6867973}" dt="2020-12-07T20:44:24.823" v="2"/>
          <ac:spMkLst>
            <pc:docMk/>
            <pc:sldMk cId="2598041013" sldId="265"/>
            <ac:spMk id="2" creationId="{9E41E00A-518A-46C5-BBA5-CAB4C1321545}"/>
          </ac:spMkLst>
        </pc:spChg>
        <pc:spChg chg="del">
          <ac:chgData name="Joseph Stepp" userId="S::steppj@nsula.edu::f3205010-99cd-4221-97cb-61dd066401e9" providerId="AD" clId="Web-{1705F6BF-339E-4A25-9411-4650C6867973}" dt="2020-12-07T20:45:15.168" v="6"/>
          <ac:spMkLst>
            <pc:docMk/>
            <pc:sldMk cId="2598041013" sldId="265"/>
            <ac:spMk id="3" creationId="{3A58E74F-E1C9-47BB-8350-7BA0DC3478B7}"/>
          </ac:spMkLst>
        </pc:spChg>
        <pc:spChg chg="add mod">
          <ac:chgData name="Joseph Stepp" userId="S::steppj@nsula.edu::f3205010-99cd-4221-97cb-61dd066401e9" providerId="AD" clId="Web-{1705F6BF-339E-4A25-9411-4650C6867973}" dt="2020-12-07T20:44:24.823" v="2"/>
          <ac:spMkLst>
            <pc:docMk/>
            <pc:sldMk cId="2598041013" sldId="265"/>
            <ac:spMk id="5" creationId="{60E0453B-34FA-4339-9DF4-467186850F1C}"/>
          </ac:spMkLst>
        </pc:spChg>
      </pc:sldChg>
      <pc:sldChg chg="addSp delSp modSp del">
        <pc:chgData name="Joseph Stepp" userId="S::steppj@nsula.edu::f3205010-99cd-4221-97cb-61dd066401e9" providerId="AD" clId="Web-{1705F6BF-339E-4A25-9411-4650C6867973}" dt="2020-12-07T20:53:15.039" v="807"/>
        <pc:sldMkLst>
          <pc:docMk/>
          <pc:sldMk cId="2722110049" sldId="266"/>
        </pc:sldMkLst>
        <pc:spChg chg="add del">
          <ac:chgData name="Joseph Stepp" userId="S::steppj@nsula.edu::f3205010-99cd-4221-97cb-61dd066401e9" providerId="AD" clId="Web-{1705F6BF-339E-4A25-9411-4650C6867973}" dt="2020-12-07T20:51:57.397" v="786"/>
          <ac:spMkLst>
            <pc:docMk/>
            <pc:sldMk cId="2722110049" sldId="266"/>
            <ac:spMk id="2" creationId="{D23A487C-6A5F-4855-8A63-BF3E9B36E106}"/>
          </ac:spMkLst>
        </pc:spChg>
        <pc:spChg chg="add del mod">
          <ac:chgData name="Joseph Stepp" userId="S::steppj@nsula.edu::f3205010-99cd-4221-97cb-61dd066401e9" providerId="AD" clId="Web-{1705F6BF-339E-4A25-9411-4650C6867973}" dt="2020-12-07T20:51:57.397" v="786"/>
          <ac:spMkLst>
            <pc:docMk/>
            <pc:sldMk cId="2722110049" sldId="266"/>
            <ac:spMk id="5" creationId="{4F0815EC-2DC0-4EFA-9462-4F5A59C15682}"/>
          </ac:spMkLst>
        </pc:spChg>
      </pc:sldChg>
      <pc:sldChg chg="del">
        <pc:chgData name="Joseph Stepp" userId="S::steppj@nsula.edu::f3205010-99cd-4221-97cb-61dd066401e9" providerId="AD" clId="Web-{1705F6BF-339E-4A25-9411-4650C6867973}" dt="2020-12-07T20:53:16.071" v="808"/>
        <pc:sldMkLst>
          <pc:docMk/>
          <pc:sldMk cId="58490421" sldId="267"/>
        </pc:sldMkLst>
      </pc:sldChg>
      <pc:sldChg chg="del">
        <pc:chgData name="Joseph Stepp" userId="S::steppj@nsula.edu::f3205010-99cd-4221-97cb-61dd066401e9" providerId="AD" clId="Web-{1705F6BF-339E-4A25-9411-4650C6867973}" dt="2020-12-07T20:53:16.868" v="809"/>
        <pc:sldMkLst>
          <pc:docMk/>
          <pc:sldMk cId="1996017448" sldId="268"/>
        </pc:sldMkLst>
      </pc:sldChg>
      <pc:sldChg chg="del">
        <pc:chgData name="Joseph Stepp" userId="S::steppj@nsula.edu::f3205010-99cd-4221-97cb-61dd066401e9" providerId="AD" clId="Web-{1705F6BF-339E-4A25-9411-4650C6867973}" dt="2020-12-07T20:53:17.711" v="810"/>
        <pc:sldMkLst>
          <pc:docMk/>
          <pc:sldMk cId="1929469565" sldId="269"/>
        </pc:sldMkLst>
      </pc:sldChg>
      <pc:sldChg chg="del">
        <pc:chgData name="Joseph Stepp" userId="S::steppj@nsula.edu::f3205010-99cd-4221-97cb-61dd066401e9" providerId="AD" clId="Web-{1705F6BF-339E-4A25-9411-4650C6867973}" dt="2020-12-07T20:53:13.321" v="806"/>
        <pc:sldMkLst>
          <pc:docMk/>
          <pc:sldMk cId="400384170" sldId="270"/>
        </pc:sldMkLst>
      </pc:sldChg>
      <pc:sldChg chg="del">
        <pc:chgData name="Joseph Stepp" userId="S::steppj@nsula.edu::f3205010-99cd-4221-97cb-61dd066401e9" providerId="AD" clId="Web-{1705F6BF-339E-4A25-9411-4650C6867973}" dt="2020-12-07T20:53:11.680" v="805"/>
        <pc:sldMkLst>
          <pc:docMk/>
          <pc:sldMk cId="1580205883" sldId="271"/>
        </pc:sldMkLst>
      </pc:sldChg>
      <pc:sldChg chg="new del">
        <pc:chgData name="Joseph Stepp" userId="S::steppj@nsula.edu::f3205010-99cd-4221-97cb-61dd066401e9" providerId="AD" clId="Web-{1705F6BF-339E-4A25-9411-4650C6867973}" dt="2020-12-07T20:51:20.380" v="771"/>
        <pc:sldMkLst>
          <pc:docMk/>
          <pc:sldMk cId="3410395426" sldId="273"/>
        </pc:sldMkLst>
      </pc:sldChg>
      <pc:sldChg chg="addSp delSp modSp add replId">
        <pc:chgData name="Joseph Stepp" userId="S::steppj@nsula.edu::f3205010-99cd-4221-97cb-61dd066401e9" providerId="AD" clId="Web-{1705F6BF-339E-4A25-9411-4650C6867973}" dt="2020-12-07T20:53:44.103" v="834" actId="20577"/>
        <pc:sldMkLst>
          <pc:docMk/>
          <pc:sldMk cId="4113175336" sldId="273"/>
        </pc:sldMkLst>
        <pc:spChg chg="mod">
          <ac:chgData name="Joseph Stepp" userId="S::steppj@nsula.edu::f3205010-99cd-4221-97cb-61dd066401e9" providerId="AD" clId="Web-{1705F6BF-339E-4A25-9411-4650C6867973}" dt="2020-12-07T20:52:07.647" v="787" actId="20577"/>
          <ac:spMkLst>
            <pc:docMk/>
            <pc:sldMk cId="4113175336" sldId="273"/>
            <ac:spMk id="2" creationId="{C9D8113D-B13F-44DE-A2CB-AD5AC6FDA9E8}"/>
          </ac:spMkLst>
        </pc:spChg>
        <pc:spChg chg="mod">
          <ac:chgData name="Joseph Stepp" userId="S::steppj@nsula.edu::f3205010-99cd-4221-97cb-61dd066401e9" providerId="AD" clId="Web-{1705F6BF-339E-4A25-9411-4650C6867973}" dt="2020-12-07T20:53:38.524" v="825" actId="20577"/>
          <ac:spMkLst>
            <pc:docMk/>
            <pc:sldMk cId="4113175336" sldId="273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705F6BF-339E-4A25-9411-4650C6867973}" dt="2020-12-07T20:52:20.913" v="790" actId="20577"/>
          <ac:spMkLst>
            <pc:docMk/>
            <pc:sldMk cId="4113175336" sldId="273"/>
            <ac:spMk id="4" creationId="{E422F557-A920-40DF-B6C5-4CF118CF016B}"/>
          </ac:spMkLst>
        </pc:spChg>
        <pc:spChg chg="add del">
          <ac:chgData name="Joseph Stepp" userId="S::steppj@nsula.edu::f3205010-99cd-4221-97cb-61dd066401e9" providerId="AD" clId="Web-{1705F6BF-339E-4A25-9411-4650C6867973}" dt="2020-12-07T20:51:47.865" v="781"/>
          <ac:spMkLst>
            <pc:docMk/>
            <pc:sldMk cId="4113175336" sldId="273"/>
            <ac:spMk id="6" creationId="{6DF8EFD1-C67F-4E15-92C2-BDA341182ED0}"/>
          </ac:spMkLst>
        </pc:spChg>
        <pc:spChg chg="mod">
          <ac:chgData name="Joseph Stepp" userId="S::steppj@nsula.edu::f3205010-99cd-4221-97cb-61dd066401e9" providerId="AD" clId="Web-{1705F6BF-339E-4A25-9411-4650C6867973}" dt="2020-12-07T20:53:44.103" v="834" actId="20577"/>
          <ac:spMkLst>
            <pc:docMk/>
            <pc:sldMk cId="4113175336" sldId="273"/>
            <ac:spMk id="7" creationId="{8716BD13-0755-4736-9606-BB8F4F3E1764}"/>
          </ac:spMkLst>
        </pc:spChg>
      </pc:sldChg>
      <pc:sldChg chg="modSp add replId">
        <pc:chgData name="Joseph Stepp" userId="S::steppj@nsula.edu::f3205010-99cd-4221-97cb-61dd066401e9" providerId="AD" clId="Web-{1705F6BF-339E-4A25-9411-4650C6867973}" dt="2020-12-07T20:53:59.165" v="858" actId="20577"/>
        <pc:sldMkLst>
          <pc:docMk/>
          <pc:sldMk cId="978288878" sldId="274"/>
        </pc:sldMkLst>
        <pc:spChg chg="mod">
          <ac:chgData name="Joseph Stepp" userId="S::steppj@nsula.edu::f3205010-99cd-4221-97cb-61dd066401e9" providerId="AD" clId="Web-{1705F6BF-339E-4A25-9411-4650C6867973}" dt="2020-12-07T20:52:34.366" v="793" actId="20577"/>
          <ac:spMkLst>
            <pc:docMk/>
            <pc:sldMk cId="978288878" sldId="274"/>
            <ac:spMk id="2" creationId="{C9D8113D-B13F-44DE-A2CB-AD5AC6FDA9E8}"/>
          </ac:spMkLst>
        </pc:spChg>
        <pc:spChg chg="mod">
          <ac:chgData name="Joseph Stepp" userId="S::steppj@nsula.edu::f3205010-99cd-4221-97cb-61dd066401e9" providerId="AD" clId="Web-{1705F6BF-339E-4A25-9411-4650C6867973}" dt="2020-12-07T20:53:54.181" v="849" actId="20577"/>
          <ac:spMkLst>
            <pc:docMk/>
            <pc:sldMk cId="978288878" sldId="274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705F6BF-339E-4A25-9411-4650C6867973}" dt="2020-12-07T20:52:47.695" v="796" actId="20577"/>
          <ac:spMkLst>
            <pc:docMk/>
            <pc:sldMk cId="978288878" sldId="274"/>
            <ac:spMk id="4" creationId="{E422F557-A920-40DF-B6C5-4CF118CF016B}"/>
          </ac:spMkLst>
        </pc:spChg>
        <pc:spChg chg="mod">
          <ac:chgData name="Joseph Stepp" userId="S::steppj@nsula.edu::f3205010-99cd-4221-97cb-61dd066401e9" providerId="AD" clId="Web-{1705F6BF-339E-4A25-9411-4650C6867973}" dt="2020-12-07T20:53:59.165" v="858" actId="20577"/>
          <ac:spMkLst>
            <pc:docMk/>
            <pc:sldMk cId="978288878" sldId="274"/>
            <ac:spMk id="7" creationId="{8716BD13-0755-4736-9606-BB8F4F3E1764}"/>
          </ac:spMkLst>
        </pc:spChg>
      </pc:sldChg>
      <pc:sldChg chg="modSp add replId">
        <pc:chgData name="Joseph Stepp" userId="S::steppj@nsula.edu::f3205010-99cd-4221-97cb-61dd066401e9" providerId="AD" clId="Web-{1705F6BF-339E-4A25-9411-4650C6867973}" dt="2020-12-07T20:54:09.556" v="873" actId="20577"/>
        <pc:sldMkLst>
          <pc:docMk/>
          <pc:sldMk cId="1363960248" sldId="275"/>
        </pc:sldMkLst>
        <pc:spChg chg="mod">
          <ac:chgData name="Joseph Stepp" userId="S::steppj@nsula.edu::f3205010-99cd-4221-97cb-61dd066401e9" providerId="AD" clId="Web-{1705F6BF-339E-4A25-9411-4650C6867973}" dt="2020-12-07T20:52:58.773" v="799" actId="20577"/>
          <ac:spMkLst>
            <pc:docMk/>
            <pc:sldMk cId="1363960248" sldId="275"/>
            <ac:spMk id="2" creationId="{C9D8113D-B13F-44DE-A2CB-AD5AC6FDA9E8}"/>
          </ac:spMkLst>
        </pc:spChg>
        <pc:spChg chg="mod">
          <ac:chgData name="Joseph Stepp" userId="S::steppj@nsula.edu::f3205010-99cd-4221-97cb-61dd066401e9" providerId="AD" clId="Web-{1705F6BF-339E-4A25-9411-4650C6867973}" dt="2020-12-07T20:54:05.416" v="865" actId="20577"/>
          <ac:spMkLst>
            <pc:docMk/>
            <pc:sldMk cId="1363960248" sldId="275"/>
            <ac:spMk id="3" creationId="{65B6240B-A789-4865-B467-EFFB096DF566}"/>
          </ac:spMkLst>
        </pc:spChg>
        <pc:spChg chg="mod">
          <ac:chgData name="Joseph Stepp" userId="S::steppj@nsula.edu::f3205010-99cd-4221-97cb-61dd066401e9" providerId="AD" clId="Web-{1705F6BF-339E-4A25-9411-4650C6867973}" dt="2020-12-07T20:53:08.227" v="802" actId="20577"/>
          <ac:spMkLst>
            <pc:docMk/>
            <pc:sldMk cId="1363960248" sldId="275"/>
            <ac:spMk id="4" creationId="{E422F557-A920-40DF-B6C5-4CF118CF016B}"/>
          </ac:spMkLst>
        </pc:spChg>
        <pc:spChg chg="mod">
          <ac:chgData name="Joseph Stepp" userId="S::steppj@nsula.edu::f3205010-99cd-4221-97cb-61dd066401e9" providerId="AD" clId="Web-{1705F6BF-339E-4A25-9411-4650C6867973}" dt="2020-12-07T20:54:09.556" v="873" actId="20577"/>
          <ac:spMkLst>
            <pc:docMk/>
            <pc:sldMk cId="1363960248" sldId="275"/>
            <ac:spMk id="7" creationId="{8716BD13-0755-4736-9606-BB8F4F3E1764}"/>
          </ac:spMkLst>
        </pc:spChg>
      </pc:sldChg>
    </pc:docChg>
  </pc:docChgLst>
  <pc:docChgLst>
    <pc:chgData name="Katrina A. Jordan" userId="S::jordank@nsula.edu::51e58365-bf97-44dd-abc0-1558541930c3" providerId="AD" clId="Web-{FDE19CE7-32AB-447A-AB0D-C551192B04DE}"/>
    <pc:docChg chg="modSld sldOrd">
      <pc:chgData name="Katrina A. Jordan" userId="S::jordank@nsula.edu::51e58365-bf97-44dd-abc0-1558541930c3" providerId="AD" clId="Web-{FDE19CE7-32AB-447A-AB0D-C551192B04DE}" dt="2020-12-11T16:34:18.240" v="79"/>
      <pc:docMkLst>
        <pc:docMk/>
      </pc:docMkLst>
      <pc:sldChg chg="modNotes">
        <pc:chgData name="Katrina A. Jordan" userId="S::jordank@nsula.edu::51e58365-bf97-44dd-abc0-1558541930c3" providerId="AD" clId="Web-{FDE19CE7-32AB-447A-AB0D-C551192B04DE}" dt="2020-12-11T16:32:06.003" v="47"/>
        <pc:sldMkLst>
          <pc:docMk/>
          <pc:sldMk cId="3754864628" sldId="256"/>
        </pc:sldMkLst>
      </pc:sldChg>
      <pc:sldChg chg="modNotes">
        <pc:chgData name="Katrina A. Jordan" userId="S::jordank@nsula.edu::51e58365-bf97-44dd-abc0-1558541930c3" providerId="AD" clId="Web-{FDE19CE7-32AB-447A-AB0D-C551192B04DE}" dt="2020-12-11T16:32:20.003" v="58"/>
        <pc:sldMkLst>
          <pc:docMk/>
          <pc:sldMk cId="1776470499" sldId="257"/>
        </pc:sldMkLst>
      </pc:sldChg>
      <pc:sldChg chg="modNotes">
        <pc:chgData name="Katrina A. Jordan" userId="S::jordank@nsula.edu::51e58365-bf97-44dd-abc0-1558541930c3" providerId="AD" clId="Web-{FDE19CE7-32AB-447A-AB0D-C551192B04DE}" dt="2020-12-11T16:32:23.175" v="62"/>
        <pc:sldMkLst>
          <pc:docMk/>
          <pc:sldMk cId="1070013107" sldId="258"/>
        </pc:sldMkLst>
      </pc:sldChg>
      <pc:sldChg chg="modSp modNotes">
        <pc:chgData name="Katrina A. Jordan" userId="S::jordank@nsula.edu::51e58365-bf97-44dd-abc0-1558541930c3" providerId="AD" clId="Web-{FDE19CE7-32AB-447A-AB0D-C551192B04DE}" dt="2020-12-11T16:32:27.816" v="66"/>
        <pc:sldMkLst>
          <pc:docMk/>
          <pc:sldMk cId="2028110519" sldId="259"/>
        </pc:sldMkLst>
        <pc:spChg chg="mod">
          <ac:chgData name="Katrina A. Jordan" userId="S::jordank@nsula.edu::51e58365-bf97-44dd-abc0-1558541930c3" providerId="AD" clId="Web-{FDE19CE7-32AB-447A-AB0D-C551192B04DE}" dt="2020-12-11T16:29:00.718" v="41" actId="20577"/>
          <ac:spMkLst>
            <pc:docMk/>
            <pc:sldMk cId="2028110519" sldId="259"/>
            <ac:spMk id="6" creationId="{D6A791B8-6637-4CDE-93D6-BB3BC2E2F90B}"/>
          </ac:spMkLst>
        </pc:spChg>
      </pc:sldChg>
      <pc:sldChg chg="modNotes">
        <pc:chgData name="Katrina A. Jordan" userId="S::jordank@nsula.edu::51e58365-bf97-44dd-abc0-1558541930c3" providerId="AD" clId="Web-{FDE19CE7-32AB-447A-AB0D-C551192B04DE}" dt="2020-12-11T16:32:32.613" v="69"/>
        <pc:sldMkLst>
          <pc:docMk/>
          <pc:sldMk cId="2189421543" sldId="260"/>
        </pc:sldMkLst>
      </pc:sldChg>
      <pc:sldChg chg="addSp delSp modSp">
        <pc:chgData name="Katrina A. Jordan" userId="S::jordank@nsula.edu::51e58365-bf97-44dd-abc0-1558541930c3" providerId="AD" clId="Web-{FDE19CE7-32AB-447A-AB0D-C551192B04DE}" dt="2020-12-11T16:34:06.302" v="78"/>
        <pc:sldMkLst>
          <pc:docMk/>
          <pc:sldMk cId="878227299" sldId="263"/>
        </pc:sldMkLst>
        <pc:spChg chg="del">
          <ac:chgData name="Katrina A. Jordan" userId="S::jordank@nsula.edu::51e58365-bf97-44dd-abc0-1558541930c3" providerId="AD" clId="Web-{FDE19CE7-32AB-447A-AB0D-C551192B04DE}" dt="2020-12-11T16:34:06.302" v="78"/>
          <ac:spMkLst>
            <pc:docMk/>
            <pc:sldMk cId="878227299" sldId="263"/>
            <ac:spMk id="2" creationId="{5D2DB9A7-14DB-493D-A981-10973936EBE8}"/>
          </ac:spMkLst>
        </pc:spChg>
        <pc:spChg chg="add mod">
          <ac:chgData name="Katrina A. Jordan" userId="S::jordank@nsula.edu::51e58365-bf97-44dd-abc0-1558541930c3" providerId="AD" clId="Web-{FDE19CE7-32AB-447A-AB0D-C551192B04DE}" dt="2020-12-11T16:34:06.302" v="78"/>
          <ac:spMkLst>
            <pc:docMk/>
            <pc:sldMk cId="878227299" sldId="263"/>
            <ac:spMk id="8" creationId="{66F6E081-A5A0-4759-A29C-80ADFCC9620C}"/>
          </ac:spMkLst>
        </pc:spChg>
      </pc:sldChg>
      <pc:sldChg chg="modNotes">
        <pc:chgData name="Katrina A. Jordan" userId="S::jordank@nsula.edu::51e58365-bf97-44dd-abc0-1558541930c3" providerId="AD" clId="Web-{FDE19CE7-32AB-447A-AB0D-C551192B04DE}" dt="2020-12-11T16:32:44.535" v="77"/>
        <pc:sldMkLst>
          <pc:docMk/>
          <pc:sldMk cId="2701952023" sldId="272"/>
        </pc:sldMkLst>
      </pc:sldChg>
      <pc:sldChg chg="modNotes">
        <pc:chgData name="Katrina A. Jordan" userId="S::jordank@nsula.edu::51e58365-bf97-44dd-abc0-1558541930c3" providerId="AD" clId="Web-{FDE19CE7-32AB-447A-AB0D-C551192B04DE}" dt="2020-12-11T16:32:14.362" v="54"/>
        <pc:sldMkLst>
          <pc:docMk/>
          <pc:sldMk cId="1918467998" sldId="276"/>
        </pc:sldMkLst>
      </pc:sldChg>
      <pc:sldChg chg="ord">
        <pc:chgData name="Katrina A. Jordan" userId="S::jordank@nsula.edu::51e58365-bf97-44dd-abc0-1558541930c3" providerId="AD" clId="Web-{FDE19CE7-32AB-447A-AB0D-C551192B04DE}" dt="2020-12-11T16:34:18.240" v="79"/>
        <pc:sldMkLst>
          <pc:docMk/>
          <pc:sldMk cId="1930848666" sldId="278"/>
        </pc:sldMkLst>
      </pc:sldChg>
      <pc:sldChg chg="modNotes">
        <pc:chgData name="Katrina A. Jordan" userId="S::jordank@nsula.edu::51e58365-bf97-44dd-abc0-1558541930c3" providerId="AD" clId="Web-{FDE19CE7-32AB-447A-AB0D-C551192B04DE}" dt="2020-12-11T16:32:38.941" v="73"/>
        <pc:sldMkLst>
          <pc:docMk/>
          <pc:sldMk cId="284896845" sldId="279"/>
        </pc:sldMkLst>
      </pc:sldChg>
    </pc:docChg>
  </pc:docChgLst>
  <pc:docChgLst>
    <pc:chgData name="Holley Shivers" userId="S::shiversh@nsula.edu::cebeb83f-3178-4f89-927c-b22a88a6d7a0" providerId="AD" clId="Web-{75EDB68E-C7B7-4A02-A83D-72C641304FD3}"/>
    <pc:docChg chg="modSld">
      <pc:chgData name="Holley Shivers" userId="S::shiversh@nsula.edu::cebeb83f-3178-4f89-927c-b22a88a6d7a0" providerId="AD" clId="Web-{75EDB68E-C7B7-4A02-A83D-72C641304FD3}" dt="2021-01-06T01:05:32.759" v="8"/>
      <pc:docMkLst>
        <pc:docMk/>
      </pc:docMkLst>
      <pc:sldChg chg="modSp">
        <pc:chgData name="Holley Shivers" userId="S::shiversh@nsula.edu::cebeb83f-3178-4f89-927c-b22a88a6d7a0" providerId="AD" clId="Web-{75EDB68E-C7B7-4A02-A83D-72C641304FD3}" dt="2021-01-06T01:05:32.759" v="8"/>
        <pc:sldMkLst>
          <pc:docMk/>
          <pc:sldMk cId="1684989068" sldId="283"/>
        </pc:sldMkLst>
        <pc:spChg chg="mod">
          <ac:chgData name="Holley Shivers" userId="S::shiversh@nsula.edu::cebeb83f-3178-4f89-927c-b22a88a6d7a0" providerId="AD" clId="Web-{75EDB68E-C7B7-4A02-A83D-72C641304FD3}" dt="2021-01-06T01:04:56.257" v="3" actId="1076"/>
          <ac:spMkLst>
            <pc:docMk/>
            <pc:sldMk cId="1684989068" sldId="283"/>
            <ac:spMk id="2" creationId="{28E9DEC0-2357-475C-BED1-2C5D78E023CA}"/>
          </ac:spMkLst>
        </pc:spChg>
        <pc:spChg chg="mod ord">
          <ac:chgData name="Holley Shivers" userId="S::shiversh@nsula.edu::cebeb83f-3178-4f89-927c-b22a88a6d7a0" providerId="AD" clId="Web-{75EDB68E-C7B7-4A02-A83D-72C641304FD3}" dt="2021-01-06T01:05:32.759" v="8"/>
          <ac:spMkLst>
            <pc:docMk/>
            <pc:sldMk cId="1684989068" sldId="283"/>
            <ac:spMk id="13" creationId="{112A35F7-F472-4C3E-AF1F-810BE168A1E2}"/>
          </ac:spMkLst>
        </pc:spChg>
      </pc:sldChg>
      <pc:sldChg chg="modSp">
        <pc:chgData name="Holley Shivers" userId="S::shiversh@nsula.edu::cebeb83f-3178-4f89-927c-b22a88a6d7a0" providerId="AD" clId="Web-{75EDB68E-C7B7-4A02-A83D-72C641304FD3}" dt="2021-01-06T01:05:02.023" v="4" actId="20577"/>
        <pc:sldMkLst>
          <pc:docMk/>
          <pc:sldMk cId="3716488553" sldId="284"/>
        </pc:sldMkLst>
        <pc:spChg chg="mod">
          <ac:chgData name="Holley Shivers" userId="S::shiversh@nsula.edu::cebeb83f-3178-4f89-927c-b22a88a6d7a0" providerId="AD" clId="Web-{75EDB68E-C7B7-4A02-A83D-72C641304FD3}" dt="2021-01-06T01:05:02.023" v="4" actId="20577"/>
          <ac:spMkLst>
            <pc:docMk/>
            <pc:sldMk cId="3716488553" sldId="284"/>
            <ac:spMk id="2" creationId="{13D8848E-1AC3-43B7-A491-3850B242903A}"/>
          </ac:spMkLst>
        </pc:spChg>
      </pc:sldChg>
    </pc:docChg>
  </pc:docChgLst>
  <pc:docChgLst>
    <pc:chgData name="Katrina A. Jordan" userId="S::jordank@nsula.edu::51e58365-bf97-44dd-abc0-1558541930c3" providerId="AD" clId="Web-{F8F06DBF-44E5-4F9E-A1D5-AF39D9CFB37C}"/>
    <pc:docChg chg="addSld delSld modSld">
      <pc:chgData name="Katrina A. Jordan" userId="S::jordank@nsula.edu::51e58365-bf97-44dd-abc0-1558541930c3" providerId="AD" clId="Web-{F8F06DBF-44E5-4F9E-A1D5-AF39D9CFB37C}" dt="2021-01-06T13:51:18.505" v="832"/>
      <pc:docMkLst>
        <pc:docMk/>
      </pc:docMkLst>
      <pc:sldChg chg="modSp">
        <pc:chgData name="Katrina A. Jordan" userId="S::jordank@nsula.edu::51e58365-bf97-44dd-abc0-1558541930c3" providerId="AD" clId="Web-{F8F06DBF-44E5-4F9E-A1D5-AF39D9CFB37C}" dt="2021-01-06T13:45:37.649" v="765" actId="20577"/>
        <pc:sldMkLst>
          <pc:docMk/>
          <pc:sldMk cId="1918467998" sldId="276"/>
        </pc:sldMkLst>
        <pc:spChg chg="mod">
          <ac:chgData name="Katrina A. Jordan" userId="S::jordank@nsula.edu::51e58365-bf97-44dd-abc0-1558541930c3" providerId="AD" clId="Web-{F8F06DBF-44E5-4F9E-A1D5-AF39D9CFB37C}" dt="2021-01-06T13:45:37.649" v="765" actId="20577"/>
          <ac:spMkLst>
            <pc:docMk/>
            <pc:sldMk cId="1918467998" sldId="276"/>
            <ac:spMk id="2" creationId="{0316AB02-583D-4492-B91E-6E11B03DDB22}"/>
          </ac:spMkLst>
        </pc:spChg>
      </pc:sldChg>
      <pc:sldChg chg="del mod modShow">
        <pc:chgData name="Katrina A. Jordan" userId="S::jordank@nsula.edu::51e58365-bf97-44dd-abc0-1558541930c3" providerId="AD" clId="Web-{F8F06DBF-44E5-4F9E-A1D5-AF39D9CFB37C}" dt="2021-01-06T13:45:20.024" v="759"/>
        <pc:sldMkLst>
          <pc:docMk/>
          <pc:sldMk cId="1930848666" sldId="278"/>
        </pc:sldMkLst>
      </pc:sldChg>
      <pc:sldChg chg="modSp">
        <pc:chgData name="Katrina A. Jordan" userId="S::jordank@nsula.edu::51e58365-bf97-44dd-abc0-1558541930c3" providerId="AD" clId="Web-{F8F06DBF-44E5-4F9E-A1D5-AF39D9CFB37C}" dt="2021-01-06T13:39:34.481" v="149" actId="20577"/>
        <pc:sldMkLst>
          <pc:docMk/>
          <pc:sldMk cId="1684989068" sldId="283"/>
        </pc:sldMkLst>
        <pc:spChg chg="mod">
          <ac:chgData name="Katrina A. Jordan" userId="S::jordank@nsula.edu::51e58365-bf97-44dd-abc0-1558541930c3" providerId="AD" clId="Web-{F8F06DBF-44E5-4F9E-A1D5-AF39D9CFB37C}" dt="2021-01-06T13:38:15.044" v="32" actId="14100"/>
          <ac:spMkLst>
            <pc:docMk/>
            <pc:sldMk cId="1684989068" sldId="283"/>
            <ac:spMk id="2" creationId="{28E9DEC0-2357-475C-BED1-2C5D78E023CA}"/>
          </ac:spMkLst>
        </pc:spChg>
        <pc:spChg chg="mod">
          <ac:chgData name="Katrina A. Jordan" userId="S::jordank@nsula.edu::51e58365-bf97-44dd-abc0-1558541930c3" providerId="AD" clId="Web-{F8F06DBF-44E5-4F9E-A1D5-AF39D9CFB37C}" dt="2021-01-06T13:39:34.481" v="149" actId="20577"/>
          <ac:spMkLst>
            <pc:docMk/>
            <pc:sldMk cId="1684989068" sldId="283"/>
            <ac:spMk id="13" creationId="{112A35F7-F472-4C3E-AF1F-810BE168A1E2}"/>
          </ac:spMkLst>
        </pc:spChg>
      </pc:sldChg>
      <pc:sldChg chg="addSp delSp modSp new">
        <pc:chgData name="Katrina A. Jordan" userId="S::jordank@nsula.edu::51e58365-bf97-44dd-abc0-1558541930c3" providerId="AD" clId="Web-{F8F06DBF-44E5-4F9E-A1D5-AF39D9CFB37C}" dt="2021-01-06T13:48:23.382" v="789" actId="1076"/>
        <pc:sldMkLst>
          <pc:docMk/>
          <pc:sldMk cId="4155083017" sldId="285"/>
        </pc:sldMkLst>
        <pc:spChg chg="add del">
          <ac:chgData name="Katrina A. Jordan" userId="S::jordank@nsula.edu::51e58365-bf97-44dd-abc0-1558541930c3" providerId="AD" clId="Web-{F8F06DBF-44E5-4F9E-A1D5-AF39D9CFB37C}" dt="2021-01-06T13:48:19.351" v="788"/>
          <ac:spMkLst>
            <pc:docMk/>
            <pc:sldMk cId="4155083017" sldId="285"/>
            <ac:spMk id="3" creationId="{A7CB40AD-2EDA-42E1-9909-149FADB7B413}"/>
          </ac:spMkLst>
        </pc:spChg>
        <pc:spChg chg="add mod">
          <ac:chgData name="Katrina A. Jordan" userId="S::jordank@nsula.edu::51e58365-bf97-44dd-abc0-1558541930c3" providerId="AD" clId="Web-{F8F06DBF-44E5-4F9E-A1D5-AF39D9CFB37C}" dt="2021-01-06T13:46:45.383" v="786" actId="1076"/>
          <ac:spMkLst>
            <pc:docMk/>
            <pc:sldMk cId="4155083017" sldId="285"/>
            <ac:spMk id="5" creationId="{B55E3AA1-ED4C-4513-94AC-0823360254BB}"/>
          </ac:spMkLst>
        </pc:spChg>
        <pc:picChg chg="add mod">
          <ac:chgData name="Katrina A. Jordan" userId="S::jordank@nsula.edu::51e58365-bf97-44dd-abc0-1558541930c3" providerId="AD" clId="Web-{F8F06DBF-44E5-4F9E-A1D5-AF39D9CFB37C}" dt="2021-01-06T13:48:23.382" v="789" actId="1076"/>
          <ac:picMkLst>
            <pc:docMk/>
            <pc:sldMk cId="4155083017" sldId="285"/>
            <ac:picMk id="2" creationId="{68D32AC3-30E9-4FB6-A8A8-7D99FA1ABC14}"/>
          </ac:picMkLst>
        </pc:picChg>
      </pc:sldChg>
      <pc:sldChg chg="addSp delSp modSp new">
        <pc:chgData name="Katrina A. Jordan" userId="S::jordank@nsula.edu::51e58365-bf97-44dd-abc0-1558541930c3" providerId="AD" clId="Web-{F8F06DBF-44E5-4F9E-A1D5-AF39D9CFB37C}" dt="2021-01-06T13:51:18.505" v="832"/>
        <pc:sldMkLst>
          <pc:docMk/>
          <pc:sldMk cId="1730012803" sldId="286"/>
        </pc:sldMkLst>
        <pc:spChg chg="mod">
          <ac:chgData name="Katrina A. Jordan" userId="S::jordank@nsula.edu::51e58365-bf97-44dd-abc0-1558541930c3" providerId="AD" clId="Web-{F8F06DBF-44E5-4F9E-A1D5-AF39D9CFB37C}" dt="2021-01-06T13:48:39.288" v="790" actId="20577"/>
          <ac:spMkLst>
            <pc:docMk/>
            <pc:sldMk cId="1730012803" sldId="286"/>
            <ac:spMk id="2" creationId="{6A5B92D8-D793-4911-87D3-ADAD14F83F1B}"/>
          </ac:spMkLst>
        </pc:spChg>
        <pc:spChg chg="del">
          <ac:chgData name="Katrina A. Jordan" userId="S::jordank@nsula.edu::51e58365-bf97-44dd-abc0-1558541930c3" providerId="AD" clId="Web-{F8F06DBF-44E5-4F9E-A1D5-AF39D9CFB37C}" dt="2021-01-06T13:39:57.840" v="152"/>
          <ac:spMkLst>
            <pc:docMk/>
            <pc:sldMk cId="1730012803" sldId="286"/>
            <ac:spMk id="3" creationId="{D0DA77CB-533A-4E1B-9EBB-39206A2C07F1}"/>
          </ac:spMkLst>
        </pc:spChg>
        <pc:spChg chg="del mod">
          <ac:chgData name="Katrina A. Jordan" userId="S::jordank@nsula.edu::51e58365-bf97-44dd-abc0-1558541930c3" providerId="AD" clId="Web-{F8F06DBF-44E5-4F9E-A1D5-AF39D9CFB37C}" dt="2021-01-06T13:48:44.257" v="793"/>
          <ac:spMkLst>
            <pc:docMk/>
            <pc:sldMk cId="1730012803" sldId="286"/>
            <ac:spMk id="4" creationId="{8A32598D-9823-40D9-90C5-3B3049099191}"/>
          </ac:spMkLst>
        </pc:spChg>
        <pc:spChg chg="add del mod">
          <ac:chgData name="Katrina A. Jordan" userId="S::jordank@nsula.edu::51e58365-bf97-44dd-abc0-1558541930c3" providerId="AD" clId="Web-{F8F06DBF-44E5-4F9E-A1D5-AF39D9CFB37C}" dt="2021-01-06T13:51:18.505" v="832"/>
          <ac:spMkLst>
            <pc:docMk/>
            <pc:sldMk cId="1730012803" sldId="286"/>
            <ac:spMk id="7" creationId="{2BB31D43-D417-420E-AA85-681F3B29989A}"/>
          </ac:spMkLst>
        </pc:spChg>
        <pc:picChg chg="add mod ord">
          <ac:chgData name="Katrina A. Jordan" userId="S::jordank@nsula.edu::51e58365-bf97-44dd-abc0-1558541930c3" providerId="AD" clId="Web-{F8F06DBF-44E5-4F9E-A1D5-AF39D9CFB37C}" dt="2021-01-06T13:48:47.475" v="795" actId="14100"/>
          <ac:picMkLst>
            <pc:docMk/>
            <pc:sldMk cId="1730012803" sldId="286"/>
            <ac:picMk id="5" creationId="{65C101EC-CB73-4B85-B6AA-C386E0605B84}"/>
          </ac:picMkLst>
        </pc:picChg>
      </pc:sldChg>
      <pc:sldChg chg="addSp delSp modSp new">
        <pc:chgData name="Katrina A. Jordan" userId="S::jordank@nsula.edu::51e58365-bf97-44dd-abc0-1558541930c3" providerId="AD" clId="Web-{F8F06DBF-44E5-4F9E-A1D5-AF39D9CFB37C}" dt="2021-01-06T13:50:46.802" v="831" actId="1076"/>
        <pc:sldMkLst>
          <pc:docMk/>
          <pc:sldMk cId="3882414185" sldId="287"/>
        </pc:sldMkLst>
        <pc:spChg chg="del">
          <ac:chgData name="Katrina A. Jordan" userId="S::jordank@nsula.edu::51e58365-bf97-44dd-abc0-1558541930c3" providerId="AD" clId="Web-{F8F06DBF-44E5-4F9E-A1D5-AF39D9CFB37C}" dt="2021-01-06T13:49:08.288" v="798"/>
          <ac:spMkLst>
            <pc:docMk/>
            <pc:sldMk cId="3882414185" sldId="287"/>
            <ac:spMk id="2" creationId="{6F39C17C-BF1B-4C9C-8EF1-C12B91A14D8E}"/>
          </ac:spMkLst>
        </pc:spChg>
        <pc:spChg chg="add mod">
          <ac:chgData name="Katrina A. Jordan" userId="S::jordank@nsula.edu::51e58365-bf97-44dd-abc0-1558541930c3" providerId="AD" clId="Web-{F8F06DBF-44E5-4F9E-A1D5-AF39D9CFB37C}" dt="2021-01-06T13:50:41.818" v="830" actId="20577"/>
          <ac:spMkLst>
            <pc:docMk/>
            <pc:sldMk cId="3882414185" sldId="287"/>
            <ac:spMk id="3" creationId="{CC623C6A-7F01-4AB7-B92A-3E2113CC54C2}"/>
          </ac:spMkLst>
        </pc:spChg>
        <pc:spChg chg="add mod">
          <ac:chgData name="Katrina A. Jordan" userId="S::jordank@nsula.edu::51e58365-bf97-44dd-abc0-1558541930c3" providerId="AD" clId="Web-{F8F06DBF-44E5-4F9E-A1D5-AF39D9CFB37C}" dt="2021-01-06T13:50:46.802" v="831" actId="1076"/>
          <ac:spMkLst>
            <pc:docMk/>
            <pc:sldMk cId="3882414185" sldId="287"/>
            <ac:spMk id="4" creationId="{1571C008-ED28-45B5-90DB-F00A6A90B81B}"/>
          </ac:spMkLst>
        </pc:spChg>
      </pc:sldChg>
    </pc:docChg>
  </pc:docChgLst>
  <pc:docChgLst>
    <pc:chgData name="Joshua McDaniel" userId="S::mcdanielj@nsula.edu::0eb7452f-f771-4369-bc39-aa6fb9e2b754" providerId="AD" clId="Web-{C1A6CD8F-7D27-4F15-888E-EE050F7889F7}"/>
    <pc:docChg chg="addSld modSld">
      <pc:chgData name="Joshua McDaniel" userId="S::mcdanielj@nsula.edu::0eb7452f-f771-4369-bc39-aa6fb9e2b754" providerId="AD" clId="Web-{C1A6CD8F-7D27-4F15-888E-EE050F7889F7}" dt="2020-12-10T22:27:16.055" v="5" actId="14100"/>
      <pc:docMkLst>
        <pc:docMk/>
      </pc:docMkLst>
      <pc:sldChg chg="addSp modSp new">
        <pc:chgData name="Joshua McDaniel" userId="S::mcdanielj@nsula.edu::0eb7452f-f771-4369-bc39-aa6fb9e2b754" providerId="AD" clId="Web-{C1A6CD8F-7D27-4F15-888E-EE050F7889F7}" dt="2020-12-10T22:27:16.055" v="5" actId="14100"/>
        <pc:sldMkLst>
          <pc:docMk/>
          <pc:sldMk cId="1930848666" sldId="278"/>
        </pc:sldMkLst>
        <pc:picChg chg="add mod">
          <ac:chgData name="Joshua McDaniel" userId="S::mcdanielj@nsula.edu::0eb7452f-f771-4369-bc39-aa6fb9e2b754" providerId="AD" clId="Web-{C1A6CD8F-7D27-4F15-888E-EE050F7889F7}" dt="2020-12-10T22:27:16.055" v="5" actId="14100"/>
          <ac:picMkLst>
            <pc:docMk/>
            <pc:sldMk cId="1930848666" sldId="278"/>
            <ac:picMk id="2" creationId="{039D9CA5-1D4F-4720-BBE9-E73A9A4DD58A}"/>
          </ac:picMkLst>
        </pc:picChg>
      </pc:sldChg>
    </pc:docChg>
  </pc:docChgLst>
  <pc:docChgLst>
    <pc:chgData name="Joseph Stepp" userId="S::steppj@nsula.edu::f3205010-99cd-4221-97cb-61dd066401e9" providerId="AD" clId="Web-{E07C7666-B492-46AC-A7EF-85BE27EDE564}"/>
    <pc:docChg chg="modSld">
      <pc:chgData name="Joseph Stepp" userId="S::steppj@nsula.edu::f3205010-99cd-4221-97cb-61dd066401e9" providerId="AD" clId="Web-{E07C7666-B492-46AC-A7EF-85BE27EDE564}" dt="2020-12-11T16:57:01.090" v="101" actId="20577"/>
      <pc:docMkLst>
        <pc:docMk/>
      </pc:docMkLst>
      <pc:sldChg chg="modSp">
        <pc:chgData name="Joseph Stepp" userId="S::steppj@nsula.edu::f3205010-99cd-4221-97cb-61dd066401e9" providerId="AD" clId="Web-{E07C7666-B492-46AC-A7EF-85BE27EDE564}" dt="2020-12-11T16:56:59.465" v="99" actId="20577"/>
        <pc:sldMkLst>
          <pc:docMk/>
          <pc:sldMk cId="2701952023" sldId="272"/>
        </pc:sldMkLst>
        <pc:spChg chg="mod">
          <ac:chgData name="Joseph Stepp" userId="S::steppj@nsula.edu::f3205010-99cd-4221-97cb-61dd066401e9" providerId="AD" clId="Web-{E07C7666-B492-46AC-A7EF-85BE27EDE564}" dt="2020-12-11T16:56:52.074" v="94" actId="1076"/>
          <ac:spMkLst>
            <pc:docMk/>
            <pc:sldMk cId="2701952023" sldId="272"/>
            <ac:spMk id="2" creationId="{A5A94598-4857-4DA8-AEEC-02D6CB4DFCA0}"/>
          </ac:spMkLst>
        </pc:spChg>
        <pc:spChg chg="mod">
          <ac:chgData name="Joseph Stepp" userId="S::steppj@nsula.edu::f3205010-99cd-4221-97cb-61dd066401e9" providerId="AD" clId="Web-{E07C7666-B492-46AC-A7EF-85BE27EDE564}" dt="2020-12-11T16:56:59.465" v="99" actId="20577"/>
          <ac:spMkLst>
            <pc:docMk/>
            <pc:sldMk cId="2701952023" sldId="272"/>
            <ac:spMk id="3" creationId="{E91834E5-0A32-4C7D-B269-1EF6FF0FF35E}"/>
          </ac:spMkLst>
        </pc:spChg>
        <pc:spChg chg="mod">
          <ac:chgData name="Joseph Stepp" userId="S::steppj@nsula.edu::f3205010-99cd-4221-97cb-61dd066401e9" providerId="AD" clId="Web-{E07C7666-B492-46AC-A7EF-85BE27EDE564}" dt="2020-12-11T16:56:45.340" v="93" actId="1076"/>
          <ac:spMkLst>
            <pc:docMk/>
            <pc:sldMk cId="2701952023" sldId="272"/>
            <ac:spMk id="4" creationId="{F00351EB-DFA4-4FA1-857F-581E472F24FE}"/>
          </ac:spMkLst>
        </pc:spChg>
        <pc:picChg chg="mod">
          <ac:chgData name="Joseph Stepp" userId="S::steppj@nsula.edu::f3205010-99cd-4221-97cb-61dd066401e9" providerId="AD" clId="Web-{E07C7666-B492-46AC-A7EF-85BE27EDE564}" dt="2020-12-11T16:56:19.995" v="88" actId="1076"/>
          <ac:picMkLst>
            <pc:docMk/>
            <pc:sldMk cId="2701952023" sldId="272"/>
            <ac:picMk id="5" creationId="{0D7AE7BF-ED9B-490A-A568-0E73B59968ED}"/>
          </ac:picMkLst>
        </pc:picChg>
      </pc:sldChg>
      <pc:sldChg chg="modSp">
        <pc:chgData name="Joseph Stepp" userId="S::steppj@nsula.edu::f3205010-99cd-4221-97cb-61dd066401e9" providerId="AD" clId="Web-{E07C7666-B492-46AC-A7EF-85BE27EDE564}" dt="2020-12-11T16:53:59.742" v="12" actId="20577"/>
        <pc:sldMkLst>
          <pc:docMk/>
          <pc:sldMk cId="978288878" sldId="274"/>
        </pc:sldMkLst>
        <pc:spChg chg="mod">
          <ac:chgData name="Joseph Stepp" userId="S::steppj@nsula.edu::f3205010-99cd-4221-97cb-61dd066401e9" providerId="AD" clId="Web-{E07C7666-B492-46AC-A7EF-85BE27EDE564}" dt="2020-12-11T16:53:59.742" v="12" actId="20577"/>
          <ac:spMkLst>
            <pc:docMk/>
            <pc:sldMk cId="978288878" sldId="274"/>
            <ac:spMk id="3" creationId="{65B6240B-A789-4865-B467-EFFB096DF5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145C-B161-4C4D-A6FC-470D9CEB1259}" type="datetimeFigureOut">
              <a:rPr lang="en-US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862CE-DCEB-4D12-BDAC-3DB6D2FFF3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62CE-DCEB-4D12-BDAC-3DB6D2FFF3E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9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5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4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1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9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January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3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FcjfqmVah8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u.la/Bia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article/item/three_ways_mindfulness_can_make_you_less_biased" TargetMode="External"/><Relationship Id="rId2" Type="http://schemas.openxmlformats.org/officeDocument/2006/relationships/hyperlink" Target="https://www.discovermagazine.com/mind/curbing-implicit-bias-what-works-and-what-does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rwaninstitute.osu.edu/research/understanding-implicit-bias/" TargetMode="External"/><Relationship Id="rId4" Type="http://schemas.openxmlformats.org/officeDocument/2006/relationships/hyperlink" Target="https://doi.org/10.1348/014466609X4199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LmChUpRRp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takeate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55910-9315-4AA5-8CF6-E76895003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611" y="402383"/>
            <a:ext cx="6373812" cy="984885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4800"/>
              <a:t>Implicit Bias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75E4A-862C-4868-A37C-CF7B6C211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5997" y="1283733"/>
            <a:ext cx="4498976" cy="98488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tx1">
                    <a:alpha val="60000"/>
                  </a:schemeClr>
                </a:solidFill>
              </a:rPr>
              <a:t>Controlling our unconscious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561A1B1-9B09-4458-88E4-004CFBEC8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0" b="19411"/>
          <a:stretch/>
        </p:blipFill>
        <p:spPr>
          <a:xfrm>
            <a:off x="20" y="208343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36CB3-BA24-4839-A932-D881B07CFBE2}"/>
              </a:ext>
            </a:extLst>
          </p:cNvPr>
          <p:cNvSpPr txBox="1"/>
          <p:nvPr/>
        </p:nvSpPr>
        <p:spPr>
          <a:xfrm>
            <a:off x="7689774" y="4687675"/>
            <a:ext cx="344093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Presented by:</a:t>
            </a:r>
            <a:endParaRPr lang="en-US" sz="2800">
              <a:ea typeface="Source Sans Pro"/>
            </a:endParaRPr>
          </a:p>
          <a:p>
            <a:r>
              <a:rPr lang="en-US" sz="2800" i="1"/>
              <a:t>Cut on the Bias</a:t>
            </a:r>
            <a:endParaRPr lang="en-US" sz="2800" i="1">
              <a:ea typeface="Source Sans Pro"/>
            </a:endParaRPr>
          </a:p>
          <a:p>
            <a:r>
              <a:rPr lang="en-US" sz="2800">
                <a:ea typeface="Source Sans Pro"/>
              </a:rPr>
              <a:t>NSULeAds</a:t>
            </a:r>
          </a:p>
        </p:txBody>
      </p:sp>
    </p:spTree>
    <p:extLst>
      <p:ext uri="{BB962C8B-B14F-4D97-AF65-F5344CB8AC3E}">
        <p14:creationId xmlns:p14="http://schemas.microsoft.com/office/powerpoint/2010/main" val="375486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13D-B13F-44DE-A2CB-AD5AC6FD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 – Perspective-taking 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240B-A789-4865-B467-EFFB096D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78200"/>
            <a:ext cx="11090274" cy="132850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Source Sans Pro"/>
              </a:rPr>
              <a:t>Consider the experiences and viewpoint of the other person</a:t>
            </a:r>
            <a:endParaRPr lang="en-US"/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"Don't be too quick to judge" is an old saying that still works</a:t>
            </a:r>
            <a:endParaRPr lang="en-US">
              <a:ea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22F557-A920-40DF-B6C5-4CF118CF016B}"/>
              </a:ext>
            </a:extLst>
          </p:cNvPr>
          <p:cNvSpPr>
            <a:spLocks noGrp="1"/>
          </p:cNvSpPr>
          <p:nvPr/>
        </p:nvSpPr>
        <p:spPr>
          <a:xfrm>
            <a:off x="550862" y="3208338"/>
            <a:ext cx="110916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L – Learn to slow down 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6BD13-0755-4736-9606-BB8F4F3E1764}"/>
              </a:ext>
            </a:extLst>
          </p:cNvPr>
          <p:cNvSpPr txBox="1">
            <a:spLocks/>
          </p:cNvSpPr>
          <p:nvPr/>
        </p:nvSpPr>
        <p:spPr>
          <a:xfrm>
            <a:off x="552450" y="4345225"/>
            <a:ext cx="11090274" cy="13285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ea typeface="Source Sans Pro"/>
              </a:rPr>
              <a:t>Before interaction, pause and reflect to reduce reflexive actions; for example, if feeling anger or disgust, wait to calm down first</a:t>
            </a:r>
          </a:p>
          <a:p>
            <a:pPr marL="0" indent="0">
              <a:buNone/>
            </a:pPr>
            <a:endParaRPr lang="en-US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131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13D-B13F-44DE-A2CB-AD5AC6FD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 – Individuation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240B-A789-4865-B467-EFFB096D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78200"/>
            <a:ext cx="11090274" cy="132850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Source Sans Pro"/>
              </a:rPr>
              <a:t>Evaluate a person based on their own personal characteristics</a:t>
            </a:r>
            <a:endParaRPr lang="en-US"/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Focus on these personal attributes of an individual rather than the stereotypes tagged with social groups</a:t>
            </a:r>
            <a:endParaRPr lang="en-US">
              <a:ea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22F557-A920-40DF-B6C5-4CF118CF016B}"/>
              </a:ext>
            </a:extLst>
          </p:cNvPr>
          <p:cNvSpPr>
            <a:spLocks noGrp="1"/>
          </p:cNvSpPr>
          <p:nvPr/>
        </p:nvSpPr>
        <p:spPr>
          <a:xfrm>
            <a:off x="550862" y="3208338"/>
            <a:ext cx="110916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C – Check your messaging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6BD13-0755-4736-9606-BB8F4F3E1764}"/>
              </a:ext>
            </a:extLst>
          </p:cNvPr>
          <p:cNvSpPr txBox="1">
            <a:spLocks/>
          </p:cNvSpPr>
          <p:nvPr/>
        </p:nvSpPr>
        <p:spPr>
          <a:xfrm>
            <a:off x="552450" y="4138850"/>
            <a:ext cx="11090274" cy="13285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ea typeface="Source Sans Pro"/>
              </a:rPr>
              <a:t>Use conversation that is welcoming and embracing of multiculturism and differences</a:t>
            </a:r>
            <a:endParaRPr lang="en-US"/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The "color-blind" or "we don't see color" approach has been shown in research to </a:t>
            </a:r>
            <a:r>
              <a:rPr lang="en-US" u="sng">
                <a:solidFill>
                  <a:srgbClr val="FFFFFF"/>
                </a:solidFill>
                <a:ea typeface="Source Sans Pro"/>
              </a:rPr>
              <a:t>increase</a:t>
            </a:r>
            <a:r>
              <a:rPr lang="en-US">
                <a:solidFill>
                  <a:srgbClr val="FFFFFF"/>
                </a:solidFill>
                <a:ea typeface="Source Sans Pro"/>
              </a:rPr>
              <a:t> bias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782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13D-B13F-44DE-A2CB-AD5AC6FD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 – Institutionalize equity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240B-A789-4865-B467-EFFB096D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78200"/>
            <a:ext cx="11090274" cy="132850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Source Sans Pro"/>
              </a:rPr>
              <a:t>Establish and support a culture of diversity and inclusion</a:t>
            </a:r>
            <a:endParaRPr lang="en-US">
              <a:ea typeface="Source Sans Pro"/>
            </a:endParaRPr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Seek out these opportunities to interact and work with individuals from stigmatized groups, in both professional and personal contexts</a:t>
            </a:r>
            <a:endParaRPr lang="en-US">
              <a:ea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22F557-A920-40DF-B6C5-4CF118CF016B}"/>
              </a:ext>
            </a:extLst>
          </p:cNvPr>
          <p:cNvSpPr>
            <a:spLocks noGrp="1"/>
          </p:cNvSpPr>
          <p:nvPr/>
        </p:nvSpPr>
        <p:spPr>
          <a:xfrm>
            <a:off x="550862" y="3208338"/>
            <a:ext cx="110916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T – Take two 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6BD13-0755-4736-9606-BB8F4F3E1764}"/>
              </a:ext>
            </a:extLst>
          </p:cNvPr>
          <p:cNvSpPr txBox="1">
            <a:spLocks/>
          </p:cNvSpPr>
          <p:nvPr/>
        </p:nvSpPr>
        <p:spPr>
          <a:xfrm>
            <a:off x="552450" y="4138850"/>
            <a:ext cx="11090274" cy="13285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ea typeface="Source Sans Pro"/>
              </a:rPr>
              <a:t>Resisting these biases is a lifelong process</a:t>
            </a:r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"Take two" and at times restart these processes to look for new ways to improve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39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722E-976A-4213-B840-F94ABDD6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522664"/>
            <a:ext cx="8581292" cy="5850001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D21DE889-5660-4B03-9E82-70F516AC65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7945" y="464814"/>
            <a:ext cx="8890781" cy="60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848E-1AC3-43B7-A491-3850B242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C4EC-EF72-4489-897C-1F53E8D7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901" y="1883161"/>
            <a:ext cx="9968840" cy="4425323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Everyone has implicit biases.</a:t>
            </a:r>
            <a:endParaRPr lang="en-US" sz="3200">
              <a:solidFill>
                <a:srgbClr val="FFFFFF"/>
              </a:solidFill>
              <a:ea typeface="Source Sans Pro"/>
            </a:endParaRPr>
          </a:p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They are unconscious (beyond our own awareness) thus may surface in times of heightened emotion and stress. </a:t>
            </a:r>
            <a:endParaRPr lang="en-US" sz="3200">
              <a:ea typeface="Source Sans Pro"/>
            </a:endParaRPr>
          </a:p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They can contradict our spoken beliefs and values.</a:t>
            </a:r>
            <a:endParaRPr lang="en-US" sz="3200">
              <a:solidFill>
                <a:srgbClr val="FFFFFF"/>
              </a:solidFill>
              <a:ea typeface="Source Sans Pro"/>
            </a:endParaRPr>
          </a:p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Mindfulness practices can give us glimpses of our own unconscious implicit biases allowing us to learn and improve ourselves and our society.</a:t>
            </a:r>
            <a:endParaRPr lang="en-US" sz="240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1648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C623C6A-7F01-4AB7-B92A-3E2113CC54C2}"/>
              </a:ext>
            </a:extLst>
          </p:cNvPr>
          <p:cNvSpPr>
            <a:spLocks noGrp="1"/>
          </p:cNvSpPr>
          <p:nvPr/>
        </p:nvSpPr>
        <p:spPr>
          <a:xfrm>
            <a:off x="3550484" y="1181586"/>
            <a:ext cx="7472284" cy="60844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solidFill>
                  <a:srgbClr val="FFFFFF"/>
                </a:solidFill>
                <a:ea typeface="Source Sans Pro"/>
              </a:rPr>
              <a:t>Implicit Bias is difficult to overcome, but not impossible. 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Remember to be IMPLICIT in your approach: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-Introspection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-Mindfulness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-Perspective-taking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 Learn to slow down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-Individuation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-Check your Messaging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-Institutionalize equity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ea typeface="Source Sans Pro"/>
              </a:rPr>
              <a:t>-Take two</a:t>
            </a:r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  <a:p>
            <a:endParaRPr lang="en-US" sz="220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1C008-ED28-45B5-90DB-F00A6A90B81B}"/>
              </a:ext>
            </a:extLst>
          </p:cNvPr>
          <p:cNvSpPr txBox="1"/>
          <p:nvPr/>
        </p:nvSpPr>
        <p:spPr>
          <a:xfrm>
            <a:off x="3502780" y="297543"/>
            <a:ext cx="57549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Sitka Heading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88241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7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19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20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21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8" name="Rectangle 2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9DEC0-2357-475C-BED1-2C5D78E0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763" y="222116"/>
            <a:ext cx="5943330" cy="84116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 dirty="0"/>
              <a:t>Take – Away Exercises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AFB322E-2DE9-4DCD-BB7C-FDDF85DB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" y="505135"/>
            <a:ext cx="5922315" cy="5759451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59" name="Oval 25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67E8F-0415-4A20-8FC1-7326325B0378}"/>
              </a:ext>
            </a:extLst>
          </p:cNvPr>
          <p:cNvSpPr txBox="1"/>
          <p:nvPr/>
        </p:nvSpPr>
        <p:spPr>
          <a:xfrm>
            <a:off x="267419" y="928777"/>
            <a:ext cx="5561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ea typeface="Source Sans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A35F7-F472-4C3E-AF1F-810BE168A1E2}"/>
              </a:ext>
            </a:extLst>
          </p:cNvPr>
          <p:cNvSpPr txBox="1"/>
          <p:nvPr/>
        </p:nvSpPr>
        <p:spPr>
          <a:xfrm>
            <a:off x="6571845" y="1041039"/>
            <a:ext cx="5243265" cy="5643962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/>
              <a:t>Examine your inner circle: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AutoNum type="arabicPeriod"/>
            </a:pPr>
            <a:r>
              <a:rPr lang="en-US" sz="2000" dirty="0"/>
              <a:t>Create an excel sheet/grid.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/>
              <a:t>2.      In the first column, write 5 people you absolutely trust.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/>
              <a:t>3.        In subsequent columns write their gender, ethnicity, religion, political view, education level, etc.</a:t>
            </a:r>
            <a:br>
              <a:rPr lang="en-US" sz="2000" dirty="0"/>
            </a:br>
            <a:r>
              <a:rPr lang="en-US" sz="2000" dirty="0"/>
              <a:t> </a:t>
            </a:r>
            <a:endParaRPr lang="en-US" sz="2000" dirty="0">
              <a:ea typeface="Source Sans Pro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/>
              <a:t>4.        If your inner-circle of trusted friends does not have diversity in certain areas, challenge yourself to expand your circle. 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US" sz="2000" dirty="0">
              <a:ea typeface="Source Sans Pro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>
                <a:ea typeface="Source Sans Pro"/>
              </a:rPr>
              <a:t>Take the bias tests for yourself: 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000" dirty="0">
                <a:ea typeface="Source Sans Pro"/>
              </a:rPr>
              <a:t>Go to </a:t>
            </a:r>
            <a:r>
              <a:rPr lang="en-US" sz="2000" dirty="0">
                <a:ea typeface="+mn-lt"/>
                <a:cs typeface="+mn-lt"/>
                <a:hlinkClick r:id="rId3"/>
              </a:rPr>
              <a:t>nsu.la/Bias</a:t>
            </a:r>
            <a:r>
              <a:rPr lang="en-US" dirty="0">
                <a:ea typeface="+mn-lt"/>
                <a:cs typeface="+mn-lt"/>
              </a:rPr>
              <a:t> to get started.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8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92D8-D793-4911-87D3-ADAD14F8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Additional Resources 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5C101EC-CB73-4B85-B6AA-C386E0605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394" y="1746701"/>
            <a:ext cx="8167838" cy="4591385"/>
          </a:xfrm>
        </p:spPr>
      </p:pic>
    </p:spTree>
    <p:extLst>
      <p:ext uri="{BB962C8B-B14F-4D97-AF65-F5344CB8AC3E}">
        <p14:creationId xmlns:p14="http://schemas.microsoft.com/office/powerpoint/2010/main" val="173001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8C7F-4301-4FDD-816B-BC3E8F24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549275"/>
            <a:ext cx="5437187" cy="345640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Q and 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33C2F-EE38-427C-97E3-08EAC8822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940903-7865-4026-879C-CC1ADF9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2D1BD3-FFA8-4027-A890-672FDD8F7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C5C6D9-8420-4B6F-A949-7B6565266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2CFC28-5F56-4F2C-A953-AB57C1CE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92EB854-02D8-4A9E-8BA5-5FEE21D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1676C39-91DD-4843-8315-4285BA1E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B339FEEC-A688-4A3E-BA2C-8FC738A8A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88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67C9-7B7D-4800-964F-08400FAF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E7CD-A78B-4A28-904B-B9248FA0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636872"/>
            <a:ext cx="11090274" cy="4811963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Mason, Betsy. “Curbing Implicit Bias: What Works and What Doesn’t” </a:t>
            </a:r>
            <a:r>
              <a:rPr lang="en-US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https://www.discovermagazine.com/mind/curbing-implicit-bias-what-works-and-what-doesnt</a:t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Accessed November 10, 2020.</a:t>
            </a:r>
          </a:p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•Suttie, Jill. “Three Ways Mindfulness can make you less biased.”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https://greatergood.berkeley.edu/article/item/three_ways_mindfulness_can_make_you_less_biased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Accessed December 8, 2020.</a:t>
            </a:r>
            <a:endParaRPr lang="en-US">
              <a:solidFill>
                <a:srgbClr val="FFFFFF"/>
              </a:solidFill>
              <a:ea typeface="Source Sans Pro"/>
            </a:endParaRPr>
          </a:p>
          <a:p>
            <a:r>
              <a:rPr lang="en-US">
                <a:solidFill>
                  <a:srgbClr val="FFFFFF"/>
                </a:solidFill>
              </a:rPr>
              <a:t>Turner, Rhiannon N. “Imagining intergroup contact reduces implicit prejudice” </a:t>
            </a:r>
            <a:r>
              <a:rPr lang="en-US" i="1">
                <a:solidFill>
                  <a:srgbClr val="FFFFFF"/>
                </a:solidFill>
              </a:rPr>
              <a:t> The British Journal of Social Psychology </a:t>
            </a:r>
            <a:r>
              <a:rPr lang="en-US">
                <a:solidFill>
                  <a:srgbClr val="FFFFFF"/>
                </a:solidFill>
              </a:rPr>
              <a:t>Vol. 49, #1 (March 2010), 129-142. </a:t>
            </a:r>
            <a:r>
              <a:rPr lang="en-US" b="0" i="0">
                <a:solidFill>
                  <a:srgbClr val="767676"/>
                </a:solidFill>
                <a:effectLst/>
                <a:latin typeface="Open Sans"/>
              </a:rPr>
              <a:t> </a:t>
            </a:r>
            <a:r>
              <a:rPr lang="en-US" b="1" i="0" u="none" strike="noStrike">
                <a:solidFill>
                  <a:srgbClr val="005274"/>
                </a:solidFill>
                <a:effectLst/>
                <a:latin typeface="Open Sans"/>
                <a:hlinkClick r:id="rId4"/>
              </a:rPr>
              <a:t>https://doi.org/10.1348/014466609X419901</a:t>
            </a:r>
            <a:endParaRPr lang="en-US" b="0" i="0">
              <a:solidFill>
                <a:srgbClr val="767676"/>
              </a:solidFill>
              <a:effectLst/>
              <a:latin typeface="Open Sans"/>
            </a:endParaRPr>
          </a:p>
          <a:p>
            <a:r>
              <a:rPr lang="en-US">
                <a:solidFill>
                  <a:srgbClr val="FFFFFF"/>
                </a:solidFill>
              </a:rPr>
              <a:t>“Understanding Implicit Bias” </a:t>
            </a:r>
            <a:r>
              <a:rPr lang="en-US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http://kirwaninstitute.osu.edu/research/understanding-implicit-bias/</a:t>
            </a:r>
            <a:r>
              <a:rPr lang="en-US">
                <a:solidFill>
                  <a:srgbClr val="FFFFFF"/>
                </a:solidFill>
              </a:rPr>
              <a:t>Accessed 10/26/2020.</a:t>
            </a:r>
            <a:endParaRPr lang="en-US">
              <a:solidFill>
                <a:srgbClr val="FFFFFF"/>
              </a:solidFill>
              <a:ea typeface="Source Sans Pro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B02-583D-4492-B91E-6E11B03D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281" y="599180"/>
            <a:ext cx="5988133" cy="5542025"/>
          </a:xfrm>
        </p:spPr>
        <p:txBody>
          <a:bodyPr>
            <a:normAutofit/>
          </a:bodyPr>
          <a:lstStyle/>
          <a:p>
            <a:r>
              <a:rPr lang="en-US" sz="6400"/>
              <a:t>Introduction </a:t>
            </a:r>
          </a:p>
        </p:txBody>
      </p:sp>
    </p:spTree>
    <p:extLst>
      <p:ext uri="{BB962C8B-B14F-4D97-AF65-F5344CB8AC3E}">
        <p14:creationId xmlns:p14="http://schemas.microsoft.com/office/powerpoint/2010/main" val="191846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8D32AC3-30E9-4FB6-A8A8-7D99FA1AB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2441" y="1429652"/>
            <a:ext cx="8111241" cy="5209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5E3AA1-ED4C-4513-94AC-0823360254BB}"/>
              </a:ext>
            </a:extLst>
          </p:cNvPr>
          <p:cNvSpPr txBox="1">
            <a:spLocks/>
          </p:cNvSpPr>
          <p:nvPr/>
        </p:nvSpPr>
        <p:spPr>
          <a:xfrm>
            <a:off x="2703091" y="296799"/>
            <a:ext cx="6846894" cy="1006311"/>
          </a:xfrm>
          <a:prstGeom prst="rect">
            <a:avLst/>
          </a:prstGeom>
        </p:spPr>
        <p:txBody>
          <a:bodyPr lIns="91440" tIns="45720" rIns="91440" bIns="45720" anchor="ctr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/>
              <a:t>Student Perspectives </a:t>
            </a:r>
          </a:p>
        </p:txBody>
      </p:sp>
    </p:spTree>
    <p:extLst>
      <p:ext uri="{BB962C8B-B14F-4D97-AF65-F5344CB8AC3E}">
        <p14:creationId xmlns:p14="http://schemas.microsoft.com/office/powerpoint/2010/main" val="41550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EA623-1736-40D8-A927-CFBFBCA2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What is Implicit 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CD9AE-7B1E-4463-A2E3-D2436551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22" y="2678400"/>
            <a:ext cx="3354369" cy="1137606"/>
          </a:xfrm>
        </p:spPr>
        <p:txBody>
          <a:bodyPr anchor="t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Attitudes or stereotypes that affect our understanding, actions, and desires in an unconscious manner. Implicit bias...</a:t>
            </a:r>
          </a:p>
        </p:txBody>
      </p:sp>
      <p:pic>
        <p:nvPicPr>
          <p:cNvPr id="2050" name="Picture 2" descr="Implicit Bias: A Conscious Discussion of Unconscious Actions | Tufts Boston  Insight">
            <a:extLst>
              <a:ext uri="{FF2B5EF4-FFF2-40B4-BE49-F238E27FC236}">
                <a16:creationId xmlns:a16="http://schemas.microsoft.com/office/drawing/2014/main" id="{3161904B-D178-4434-A6BE-7241FA183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1" r="26909"/>
          <a:stretch/>
        </p:blipFill>
        <p:spPr bwMode="auto">
          <a:xfrm>
            <a:off x="5840647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9C084-77C0-49DF-AEAD-F0B3AB695EB6}"/>
              </a:ext>
            </a:extLst>
          </p:cNvPr>
          <p:cNvSpPr txBox="1"/>
          <p:nvPr/>
        </p:nvSpPr>
        <p:spPr>
          <a:xfrm>
            <a:off x="616600" y="3958382"/>
            <a:ext cx="3560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...is activated involuntarily. </a:t>
            </a:r>
          </a:p>
          <a:p>
            <a:pPr algn="l"/>
            <a:endParaRPr lang="en-US">
              <a:ea typeface="Source Sans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4BB10-B56A-4B3C-94EB-CEBE0990305C}"/>
              </a:ext>
            </a:extLst>
          </p:cNvPr>
          <p:cNvSpPr txBox="1"/>
          <p:nvPr/>
        </p:nvSpPr>
        <p:spPr>
          <a:xfrm>
            <a:off x="616599" y="4527586"/>
            <a:ext cx="52587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...cannot control for social/political correctness. </a:t>
            </a:r>
          </a:p>
          <a:p>
            <a:pPr algn="l"/>
            <a:endParaRPr lang="en-US">
              <a:ea typeface="Source Sans Pr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B5D53-C9CD-4387-8C7E-CE347D3CF162}"/>
              </a:ext>
            </a:extLst>
          </p:cNvPr>
          <p:cNvSpPr txBox="1"/>
          <p:nvPr/>
        </p:nvSpPr>
        <p:spPr>
          <a:xfrm>
            <a:off x="616600" y="5060068"/>
            <a:ext cx="49649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...is not accessible through introspection. </a:t>
            </a:r>
            <a:endParaRPr lang="en-US"/>
          </a:p>
          <a:p>
            <a:pPr algn="l"/>
            <a:endParaRPr lang="en-US">
              <a:ea typeface="Source Sans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E6B53B-40A4-4E92-AECB-1B53BF4E9961}"/>
              </a:ext>
            </a:extLst>
          </p:cNvPr>
          <p:cNvSpPr txBox="1"/>
          <p:nvPr/>
        </p:nvSpPr>
        <p:spPr>
          <a:xfrm>
            <a:off x="616599" y="5601730"/>
            <a:ext cx="43039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...predicts behavior in the real world. </a:t>
            </a:r>
            <a:endParaRPr lang="en-US"/>
          </a:p>
          <a:p>
            <a:pPr algn="l"/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700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5321-E6CD-4FF7-A38E-920565BC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3565524" cy="1363950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/>
              <a:t>Key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ED4F-BC15-4773-B2A3-D6C92915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3" y="2611389"/>
            <a:ext cx="4313386" cy="359992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Biases are pervasive: everyone has them.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pPr marL="0" indent="0">
              <a:buNone/>
            </a:pPr>
            <a:endParaRPr lang="en-US" sz="1600">
              <a:solidFill>
                <a:srgbClr val="FFFFFF"/>
              </a:solidFill>
              <a:ea typeface="Source Sans Pro"/>
            </a:endParaRPr>
          </a:p>
        </p:txBody>
      </p:sp>
      <p:pic>
        <p:nvPicPr>
          <p:cNvPr id="3074" name="Picture 2" descr="Bias on the Web | June 2018 | Communications of the ACM">
            <a:extLst>
              <a:ext uri="{FF2B5EF4-FFF2-40B4-BE49-F238E27FC236}">
                <a16:creationId xmlns:a16="http://schemas.microsoft.com/office/drawing/2014/main" id="{C490A148-E8F8-46AB-B771-592DADCF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5840647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CACD55-110F-4BCD-B87D-001B7B96F41C}"/>
              </a:ext>
            </a:extLst>
          </p:cNvPr>
          <p:cNvSpPr txBox="1">
            <a:spLocks/>
          </p:cNvSpPr>
          <p:nvPr/>
        </p:nvSpPr>
        <p:spPr>
          <a:xfrm>
            <a:off x="684902" y="3975644"/>
            <a:ext cx="4524541" cy="70885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Biases do not necessarily align with our declared beliefs or reflect stances we would explicitly endorse. 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>
              <a:solidFill>
                <a:srgbClr val="FFFFFF"/>
              </a:solidFill>
              <a:ea typeface="Source Sans Pr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A791B8-6637-4CDE-93D6-BB3BC2E2F90B}"/>
              </a:ext>
            </a:extLst>
          </p:cNvPr>
          <p:cNvSpPr txBox="1">
            <a:spLocks/>
          </p:cNvSpPr>
          <p:nvPr/>
        </p:nvSpPr>
        <p:spPr>
          <a:xfrm>
            <a:off x="684900" y="5141596"/>
            <a:ext cx="4487819" cy="754763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We  generally tend to hold biases that favor our own in-group. 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>
              <a:solidFill>
                <a:srgbClr val="FFFFFF"/>
              </a:solidFill>
              <a:ea typeface="Source Sans Pr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9D4684-203F-4355-9280-0AF7FA7BD8EF}"/>
              </a:ext>
            </a:extLst>
          </p:cNvPr>
          <p:cNvSpPr txBox="1">
            <a:spLocks/>
          </p:cNvSpPr>
          <p:nvPr/>
        </p:nvSpPr>
        <p:spPr>
          <a:xfrm>
            <a:off x="694081" y="6022946"/>
            <a:ext cx="4313386" cy="35999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Biases are malleable.</a:t>
            </a:r>
            <a:endParaRPr lang="en-US"/>
          </a:p>
          <a:p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>
              <a:solidFill>
                <a:srgbClr val="FFFFFF"/>
              </a:solidFill>
              <a:ea typeface="Source Sans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645D9-5EFC-4F5D-B499-74B02D871ADA}"/>
              </a:ext>
            </a:extLst>
          </p:cNvPr>
          <p:cNvSpPr txBox="1"/>
          <p:nvPr/>
        </p:nvSpPr>
        <p:spPr>
          <a:xfrm>
            <a:off x="602256" y="3154496"/>
            <a:ext cx="4065224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50">
                <a:ea typeface="Source Sans Pro"/>
              </a:rPr>
              <a:t>Implicit and explicit biases are related but distinct </a:t>
            </a:r>
            <a:r>
              <a:rPr lang="en-US"/>
              <a:t>mental constructs.</a:t>
            </a:r>
            <a:r>
              <a:rPr lang="en-US" sz="1650">
                <a:latin typeface="Arial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281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019F-6CE3-4B0A-82BF-E6646561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2800">
                <a:ea typeface="+mj-lt"/>
                <a:cs typeface="+mj-lt"/>
              </a:rPr>
              <a:t>How to Test Implicit Bias: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 Implicit Association Test (IAT) at </a:t>
            </a:r>
            <a:r>
              <a:rPr lang="en-US" sz="2800">
                <a:ea typeface="+mj-lt"/>
                <a:cs typeface="+mj-lt"/>
                <a:hlinkClick r:id="rId3"/>
              </a:rPr>
              <a:t>https://implicit.harvard.edu/implicit/takeatest.html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9D94-15F4-4FED-9D8D-C1C7E86DE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420620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Case Study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White male Professor at NSU who took gender, race, and disability preference tests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Results: </a:t>
            </a:r>
            <a:endParaRPr lang="en-US" sz="1800">
              <a:ea typeface="Source Sans Pro"/>
            </a:endParaRPr>
          </a:p>
          <a:p>
            <a:pPr lvl="1"/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Strong automatic preference for European Americans over African Americans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Moderate automatic preference for Male with Career and Female with Family</a:t>
            </a:r>
            <a:endParaRPr lang="en-US" sz="18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Moderate automatic preference for abled over disabled</a:t>
            </a:r>
            <a:endParaRPr lang="en-US" sz="180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C251-ABBC-4978-8A62-2F0D48690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4396702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More details: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covers Bias, Institutional Racism, and Disability Studies as part of curriculum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Wrote dissertation on Disability Studies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Membership in National Disability Societies and Advocacy Groups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Christian in a church that prides itself on acceptance of LGBTQ+ members with leadership that is racially diverse and female-inclusive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Last Test:</a:t>
            </a:r>
            <a:endParaRPr lang="en-US" sz="16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Strong automatic preference for Bill Clinton over Donald Trump</a:t>
            </a:r>
            <a:endParaRPr lang="en-US" sz="1600">
              <a:solidFill>
                <a:srgbClr val="FFFFFF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537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4579-4406-4A0A-BA25-9CB0164C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Can you get rid of negative biases?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6D75-2861-460D-999F-9115F514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6" y="2113199"/>
            <a:ext cx="6748879" cy="3979625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Mindfulness techniques</a:t>
            </a:r>
            <a:endParaRPr lang="en-US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state of being—often practiced through meditation—that involves an increased awareness of our emotions, thoughts, and surroundings, accompanied by a sense of acceptance and non-judgment</a:t>
            </a:r>
            <a:endParaRPr lang="en-US" sz="20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1. Context for people’s actions (correspondence bias)</a:t>
            </a:r>
            <a:endParaRPr lang="en-US" sz="20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2. Decrease wariness in social encounters (negativity bias)</a:t>
            </a:r>
            <a:endParaRPr lang="en-US" sz="2000">
              <a:solidFill>
                <a:srgbClr val="FFFFFF"/>
              </a:solidFill>
              <a:ea typeface="Source Sans Pro"/>
            </a:endParaRPr>
          </a:p>
          <a:p>
            <a:pPr lvl="1"/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3. See others as equals (self-positivity bias)</a:t>
            </a:r>
            <a:endParaRPr lang="en-US" sz="2000">
              <a:solidFill>
                <a:srgbClr val="FFFFFF"/>
              </a:solidFill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A87745D3-3877-465D-B898-CEE5AA56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63" y="2441180"/>
            <a:ext cx="4989094" cy="33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4598-4857-4DA8-AEEC-02D6CB4D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4" y="525463"/>
            <a:ext cx="4208461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How do we make that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34E5-0A32-4C7D-B269-1EF6FF0F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50" y="3153555"/>
            <a:ext cx="3565525" cy="121683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</a:rPr>
              <a:t>Overall, it may be a challenge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>
              <a:solidFill>
                <a:srgbClr val="FFFFFF"/>
              </a:solidFill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</a:rPr>
              <a:t>There are approaches:</a:t>
            </a:r>
            <a:endParaRPr lang="en-US" sz="1500">
              <a:ea typeface="Source Sans Pro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50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351EB-DFA4-4FA1-857F-581E472F24FE}"/>
              </a:ext>
            </a:extLst>
          </p:cNvPr>
          <p:cNvSpPr txBox="1"/>
          <p:nvPr/>
        </p:nvSpPr>
        <p:spPr>
          <a:xfrm>
            <a:off x="414337" y="5002212"/>
            <a:ext cx="5195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I.M.P.L.I.C.I.T.</a:t>
            </a:r>
            <a:endParaRPr lang="en-US" sz="5400">
              <a:ea typeface="Source Sans Pro"/>
            </a:endParaRPr>
          </a:p>
        </p:txBody>
      </p:sp>
      <p:pic>
        <p:nvPicPr>
          <p:cNvPr id="5" name="Picture 5" descr="A picture containing water, person, board, ball&#10;&#10;Description automatically generated">
            <a:extLst>
              <a:ext uri="{FF2B5EF4-FFF2-40B4-BE49-F238E27FC236}">
                <a16:creationId xmlns:a16="http://schemas.microsoft.com/office/drawing/2014/main" id="{0D7AE7BF-ED9B-490A-A568-0E73B599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428" y="1218281"/>
            <a:ext cx="4670926" cy="30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13D-B13F-44DE-A2CB-AD5AC6FD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– Introspection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240B-A789-4865-B467-EFFB096D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78200"/>
            <a:ext cx="11090274" cy="132850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Source Sans Pro"/>
              </a:rPr>
              <a:t>Explore yourself and identify your own types of prejudices</a:t>
            </a:r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Can be done through the self-tests (previously mentioned) or other forms of self-analysis</a:t>
            </a:r>
            <a:endParaRPr lang="en-US">
              <a:ea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22F557-A920-40DF-B6C5-4CF118CF016B}"/>
              </a:ext>
            </a:extLst>
          </p:cNvPr>
          <p:cNvSpPr>
            <a:spLocks noGrp="1"/>
          </p:cNvSpPr>
          <p:nvPr/>
        </p:nvSpPr>
        <p:spPr>
          <a:xfrm>
            <a:off x="550862" y="3208338"/>
            <a:ext cx="11091600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 – Mindfulness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6BD13-0755-4736-9606-BB8F4F3E1764}"/>
              </a:ext>
            </a:extLst>
          </p:cNvPr>
          <p:cNvSpPr txBox="1">
            <a:spLocks/>
          </p:cNvSpPr>
          <p:nvPr/>
        </p:nvSpPr>
        <p:spPr>
          <a:xfrm>
            <a:off x="552450" y="4138850"/>
            <a:ext cx="11090274" cy="13285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ea typeface="Source Sans Pro"/>
              </a:rPr>
              <a:t>Pressure, stress, distraction, negative emotion, etc., are more likely to lead towards biases</a:t>
            </a:r>
          </a:p>
          <a:p>
            <a:r>
              <a:rPr lang="en-US">
                <a:solidFill>
                  <a:srgbClr val="FFFFFF"/>
                </a:solidFill>
                <a:ea typeface="Source Sans Pro"/>
              </a:rPr>
              <a:t>Be aware of and practice ways to reduce stress and increase mindfulness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560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351E23"/>
      </a:dk2>
      <a:lt2>
        <a:srgbClr val="E3E2E8"/>
      </a:lt2>
      <a:accent1>
        <a:srgbClr val="9AA72B"/>
      </a:accent1>
      <a:accent2>
        <a:srgbClr val="C79426"/>
      </a:accent2>
      <a:accent3>
        <a:srgbClr val="D86237"/>
      </a:accent3>
      <a:accent4>
        <a:srgbClr val="C7263E"/>
      </a:accent4>
      <a:accent5>
        <a:srgbClr val="D83793"/>
      </a:accent5>
      <a:accent6>
        <a:srgbClr val="C726C4"/>
      </a:accent6>
      <a:hlink>
        <a:srgbClr val="BF3F72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5A43E6D125B43953565A3D886AA6B" ma:contentTypeVersion="5" ma:contentTypeDescription="Create a new document." ma:contentTypeScope="" ma:versionID="77c1cb16465f1aeabc6d41c06ba43b48">
  <xsd:schema xmlns:xsd="http://www.w3.org/2001/XMLSchema" xmlns:xs="http://www.w3.org/2001/XMLSchema" xmlns:p="http://schemas.microsoft.com/office/2006/metadata/properties" xmlns:ns2="68a19b84-be92-4042-be61-c60786ac5531" targetNamespace="http://schemas.microsoft.com/office/2006/metadata/properties" ma:root="true" ma:fieldsID="e0346d34d1bed680febc89d4d5d21b39" ns2:_="">
    <xsd:import namespace="68a19b84-be92-4042-be61-c60786ac5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9b84-be92-4042-be61-c60786ac55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A0B50-EE36-4C3D-975B-4AD62D1CB9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BCF574-87DF-41F5-98BF-079300544CE1}">
  <ds:schemaRefs>
    <ds:schemaRef ds:uri="68a19b84-be92-4042-be61-c60786ac5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3EFA55-B704-41FE-B175-B0B59504CD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977</Words>
  <Application>Microsoft Office PowerPoint</Application>
  <PresentationFormat>Widescreen</PresentationFormat>
  <Paragraphs>123</Paragraphs>
  <Slides>19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Sitka Heading</vt:lpstr>
      <vt:lpstr>Source Sans Pro</vt:lpstr>
      <vt:lpstr>3DFloatVTI</vt:lpstr>
      <vt:lpstr>Implicit Bias</vt:lpstr>
      <vt:lpstr>Introduction </vt:lpstr>
      <vt:lpstr>PowerPoint Presentation</vt:lpstr>
      <vt:lpstr>What is Implicit Bias?</vt:lpstr>
      <vt:lpstr>Key Characteristics</vt:lpstr>
      <vt:lpstr>How to Test Implicit Bias:  Implicit Association Test (IAT) at https://implicit.harvard.edu/implicit/takeatest.html</vt:lpstr>
      <vt:lpstr>Can you get rid of negative biases?</vt:lpstr>
      <vt:lpstr>How do we make that change?</vt:lpstr>
      <vt:lpstr>I – Introspection</vt:lpstr>
      <vt:lpstr>P – Perspective-taking  </vt:lpstr>
      <vt:lpstr>I – Individuation </vt:lpstr>
      <vt:lpstr>I – Institutionalize equity </vt:lpstr>
      <vt:lpstr>PowerPoint Presentation</vt:lpstr>
      <vt:lpstr>Conclusion</vt:lpstr>
      <vt:lpstr>PowerPoint Presentation</vt:lpstr>
      <vt:lpstr>Take – Away Exercises</vt:lpstr>
      <vt:lpstr>Additional Resources </vt:lpstr>
      <vt:lpstr>Q and A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Bias</dc:title>
  <dc:creator>Holley Shivers</dc:creator>
  <cp:lastModifiedBy>Katrina A. Jordan</cp:lastModifiedBy>
  <cp:revision>2</cp:revision>
  <dcterms:created xsi:type="dcterms:W3CDTF">2021-01-06T00:54:34Z</dcterms:created>
  <dcterms:modified xsi:type="dcterms:W3CDTF">2021-01-06T14:15:20Z</dcterms:modified>
</cp:coreProperties>
</file>